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t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ts"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ts">
                <a:solidFill>
                  <a:schemeClr val="tx1">
                    <a:lumMod val="50000"/>
                    <a:lumOff val="50000"/>
                  </a:schemeClr>
                </a:solidFill>
              </a:rPr>
              <a:t>45 Rito ra Xikwembu</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r xmlns:a="http://schemas.openxmlformats.org/drawingml/2006/main">
              <a:rPr altLang="ko-KR" dirty="0" lang="ts" sz="4400"/>
              <a:t>Mahungu Lamanene lama humaka eka Ntsumi</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ts" sz="4000">
                <a:solidFill>
                  <a:srgbClr val="FF0000"/>
                </a:solidFill>
              </a:rPr>
              <a:t>Xivutiso xa namuntlha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ts" sz="3600">
                <a:solidFill>
                  <a:schemeClr val="tx1">
                    <a:lumMod val="65000"/>
                    <a:lumOff val="35000"/>
                  </a:schemeClr>
                </a:solidFill>
              </a:rPr>
              <a:t>I mani loyi a nyikeke Mariya mahungu lawa?</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ts" sz="2800">
                <a:solidFill>
                  <a:schemeClr val="tx1">
                    <a:lumMod val="65000"/>
                    <a:lumOff val="35000"/>
                  </a:schemeClr>
                </a:solidFill>
              </a:rPr>
              <a:t>1 </a:t>
            </a:r>
            <a:r xmlns:a="http://schemas.openxmlformats.org/drawingml/2006/main">
              <a:rPr altLang="ko-KR" dirty="0" lang="ts" sz="2800">
                <a:solidFill>
                  <a:schemeClr val="tx1">
                    <a:lumMod val="65000"/>
                    <a:lumOff val="35000"/>
                  </a:schemeClr>
                </a:solidFill>
              </a:rPr>
              <a:t>Sathana</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ts" sz="2800">
                <a:solidFill>
                  <a:schemeClr val="tx1">
                    <a:lumMod val="65000"/>
                    <a:lumOff val="35000"/>
                  </a:schemeClr>
                </a:solidFill>
              </a:rPr>
              <a:t>2 </a:t>
            </a:r>
            <a:r xmlns:a="http://schemas.openxmlformats.org/drawingml/2006/main">
              <a:rPr altLang="ko-KR" dirty="0" lang="ts" sz="2800">
                <a:solidFill>
                  <a:schemeClr val="tx1">
                    <a:lumMod val="65000"/>
                    <a:lumOff val="35000"/>
                  </a:schemeClr>
                </a:solidFill>
              </a:rPr>
              <a:t>Munghana wa Mariya</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ts" sz="2800">
                <a:solidFill>
                  <a:schemeClr val="tx1">
                    <a:lumMod val="65000"/>
                    <a:lumOff val="35000"/>
                  </a:schemeClr>
                </a:solidFill>
              </a:rPr>
              <a:t>3 </a:t>
            </a:r>
            <a:r xmlns:a="http://schemas.openxmlformats.org/drawingml/2006/main">
              <a:rPr altLang="ko-KR" dirty="0" lang="ts" sz="2800">
                <a:solidFill>
                  <a:schemeClr val="tx1">
                    <a:lumMod val="65000"/>
                    <a:lumOff val="35000"/>
                  </a:schemeClr>
                </a:solidFill>
              </a:rPr>
              <a:t>Ntsumi</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ts" sz="2800">
                <a:solidFill>
                  <a:schemeClr val="tx1">
                    <a:lumMod val="65000"/>
                    <a:lumOff val="35000"/>
                  </a:schemeClr>
                </a:solidFill>
              </a:rPr>
              <a:t>4 </a:t>
            </a:r>
            <a:r xmlns:a="http://schemas.openxmlformats.org/drawingml/2006/main">
              <a:rPr altLang="ko-KR" dirty="0" lang="ts" sz="2800">
                <a:solidFill>
                  <a:schemeClr val="tx1">
                    <a:lumMod val="65000"/>
                    <a:lumOff val="35000"/>
                  </a:schemeClr>
                </a:solidFill>
              </a:rPr>
              <a:t>Yesu</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ts" sz="2800">
                <a:solidFill>
                  <a:srgbClr val="FF0000"/>
                </a:solidFill>
              </a:rPr>
              <a:t>3 </a:t>
            </a:r>
            <a:r xmlns:a="http://schemas.openxmlformats.org/drawingml/2006/main">
              <a:rPr altLang="ko-KR" dirty="0" lang="ts" sz="2800">
                <a:solidFill>
                  <a:srgbClr val="FF0000"/>
                </a:solidFill>
              </a:rPr>
              <a:t>Ntsumi</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E-E. 54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Wansati wa Musamariya exihlobyeni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loyi a nwaka mati lawa ndzi n’wi nyikaka wona, a nge pfuki a khomiwe hi torha. Hakunene, mati lawa ndzi n'wi nyikaka wona ma ta va eka yena xihlovo xa mati lama khulukaka ku ya evuton'wini lebyi nga heriki."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Yesu a ri karhi a hundza etikweni ra Samariya, u hlangane na wansati exihlobyeni kutani a ku. “Ndzi kombela u ndzi nyika mati.”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ts" altLang="ko-KR" sz="2600">
                <a:solidFill>
                  <a:schemeClr val="tx1">
                    <a:lumMod val="65000"/>
                    <a:lumOff val="35000"/>
                  </a:schemeClr>
                </a:solidFill>
              </a:rPr>
              <a:t>Wansati loyi a a hlamarisa. Hikuva Vayuda a va vulavuli ni Vasamariya. “Loko a wu swi tiva leswaku ndzi mani, a wu ta va u ndzi kombele mati.” Yesu u vurile</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pPr>
            <a:r xmlns:a="http://schemas.openxmlformats.org/drawingml/2006/main">
              <a:rPr lang="ts" altLang="ko-KR" sz="2600">
                <a:solidFill>
                  <a:schemeClr val="tx1">
                    <a:lumMod val="65000"/>
                    <a:lumOff val="35000"/>
                  </a:schemeClr>
                </a:solidFill>
              </a:rPr>
              <a:t>“Hikuva mati lawa ndzi ma nyikaka i mati ya vutomi lama nga ha tlheli ma va ni torha.” Wansati loyi u sungule ku lava ku tiva hi Yesu. “U mani, xana u nga ndzi nyika mati wolawo?”</a:t>
            </a:r>
            <a:r xmlns:a="http://schemas.openxmlformats.org/drawingml/2006/main">
              <a:rPr lang="ts"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hlamule a ku: “Hi mina Kriste ni N’wana wa Xikwembu.” U hlamarisiwile hi leswi.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pPr>
            <a:r xmlns:a="http://schemas.openxmlformats.org/drawingml/2006/main">
              <a:rPr lang="ts" altLang="ko-KR" sz="2600">
                <a:solidFill>
                  <a:schemeClr val="tx1">
                    <a:lumMod val="65000"/>
                    <a:lumOff val="35000"/>
                  </a:schemeClr>
                </a:solidFill>
              </a:rPr>
              <a:t>U siye xibya xa yena xa mati a tlhelela emutini kutani a byela vanhu hi ta Yesu. Vanhu vo tala va tile ku ta hlangana na Yesu va pfumela eka yena tani hi Muponisi wa vona.</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Hi ku hatlisa loko wansati wa Musamariya a hlangana na Yesu, u siye xibya xa mati kutani a tlhelela emugangeni leswaku a ya yisa mahungu lamanene ya ku ponisiwa eka vaaki va le mugangeni.</a:t>
            </a:r>
            <a:r xmlns:a="http://schemas.openxmlformats.org/drawingml/2006/main">
              <a:rPr altLang="en-US" lang="ts" sz="3200">
                <a:solidFill>
                  <a:schemeClr val="tx1">
                    <a:lumMod val="65000"/>
                    <a:lumOff val="35000"/>
                  </a:schemeClr>
                </a:solidFill>
              </a:rPr>
              <a:t> </a:t>
            </a:r>
            <a:r xmlns:a="http://schemas.openxmlformats.org/drawingml/2006/main">
              <a:rPr altLang="ko-KR" lang="ts" sz="3200">
                <a:solidFill>
                  <a:schemeClr val="tx1">
                    <a:lumMod val="65000"/>
                    <a:lumOff val="35000"/>
                  </a:schemeClr>
                </a:solidFill>
              </a:rPr>
              <a:t>Eku heteleleni, vanhu vo tala va ponisiwile hi ku twa ni ku pfumela evhangeli leyi a yi chumayelaka.</a:t>
            </a:r>
            <a:r xmlns:a="http://schemas.openxmlformats.org/drawingml/2006/main">
              <a:rPr altLang="en-US" lang="t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pPr>
            <a:r xmlns:a="http://schemas.openxmlformats.org/drawingml/2006/main">
              <a:rPr altLang="ko-KR" lang="ts" sz="3200">
                <a:solidFill>
                  <a:schemeClr val="tx1">
                    <a:lumMod val="65000"/>
                    <a:lumOff val="35000"/>
                  </a:schemeClr>
                </a:solidFill>
              </a:rPr>
              <a:t>Xana u hlangane na Yesu? Xana u byela van’wana hi Yesu? Ku vuriwa yini hi ku tivisa Yesu eka van’wana ku fana na wansati wa Musamariya?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a hi nyikaka mati ya vutomi leswaku hi nga tshuki hi va na torha ra mimoya ya hina.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Yesu u hlangane kwihi wansati wa Musamariya?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exivandleni xa vuhosi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ehenhla ka doroba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xitarata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eka makete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exihlobyeni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exihlobyeni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ts" sz="4000">
                <a:solidFill>
                  <a:srgbClr val="FF0000"/>
                </a:solidFill>
              </a:rPr>
              <a:t>Rito ra namuntlha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ts" sz="3600">
                <a:solidFill>
                  <a:schemeClr val="tx1">
                    <a:lumMod val="65000"/>
                    <a:lumOff val="35000"/>
                  </a:schemeClr>
                </a:solidFill>
              </a:rPr>
              <a:t>U ta va u tikile u veleka n’wana wa jaha, u ta n’wi thya vito ra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ts" sz="2800">
                <a:solidFill>
                  <a:schemeClr val="tx1">
                    <a:lumMod val="65000"/>
                    <a:lumOff val="35000"/>
                  </a:schemeClr>
                </a:solidFill>
              </a:rPr>
              <a:t>Luka</a:t>
            </a:r>
            <a:r xmlns:a="http://schemas.openxmlformats.org/drawingml/2006/main">
              <a:rPr altLang="en-US" dirty="0" lang="ts" sz="2800">
                <a:solidFill>
                  <a:schemeClr val="tx1">
                    <a:lumMod val="65000"/>
                    <a:lumOff val="35000"/>
                  </a:schemeClr>
                </a:solidFill>
              </a:rPr>
              <a:t> </a:t>
            </a:r>
            <a:r xmlns:a="http://schemas.openxmlformats.org/drawingml/2006/main">
              <a:rPr altLang="ko-KR" dirty="0" lang="t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loyi a nwaka mati lawa ndzi n’wi nyikaka wona, a nge pfuki a khomiwe hi torha. Hakunene, mati lawa ndzi n'wi nyikaka wona ma ta va eka yena xihlovo xa mati lama khulukaka ku ya evuton'wini lebyi nga heriki."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55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Lahlela rikoka ra wena ematini lama enteke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Kutani Yesu a ku eka Simoni: “U nga chavi, ku sukela sweswi u ta phasa vanhu.”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loyi a khandziyeke ebyatsweni bya Petro, a yisa rito, a ku eka Petro. "Sweswi famba ematini yo enta u ya hoxa nete ku khoma tinhlampfi."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“Hosi, hi tirhile hi matimba vusiku hinkwabyo naswona a hi khomanga nchumu. Kambe hikuva u vula tano, ndzi ta wisa tinkoka."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Loko va endle tano, va khome tinhlampfi to tala lerova tinkoka ta vona ti sungula ku tshoveka. Petro u hlamarisiwe hi leswi.</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pPr>
            <a:r xmlns:a="http://schemas.openxmlformats.org/drawingml/2006/main">
              <a:rPr altLang="ko-KR" lang="ts" sz="3000">
                <a:solidFill>
                  <a:schemeClr val="tx1">
                    <a:lumMod val="65000"/>
                    <a:lumOff val="35000"/>
                  </a:schemeClr>
                </a:solidFill>
              </a:rPr>
              <a:t>Hi nkarhi wolowo, Petro u hundzukile hi ku tiva leswaku Yesu i N’wana wa Xikwembu. "Ndzi mudyohi."</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ts" sz="3000">
                <a:solidFill>
                  <a:schemeClr val="tx1">
                    <a:lumMod val="65000"/>
                    <a:lumOff val="35000"/>
                  </a:schemeClr>
                </a:solidFill>
              </a:rPr>
              <a:t>Yesu u vurile. “U nga chavi, ku sukela sweswi u ta va muphasi wa tinhlampfi loyi a tekaka vanhu.” Petro u tshike hinkwaswo kutani a va mudyondzisiwa wa Yesu.</a:t>
            </a:r>
            <a:r xmlns:a="http://schemas.openxmlformats.org/drawingml/2006/main">
              <a:rPr altLang="en-US" lang="ts"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Dyondzo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Petro, loyi a hlanganeke na Yesu,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u hundzukile kutani a yingisa kwalaho.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Xana ku ni ku hundzuka ni ku yingisa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eka Yesu evuton’wini bya wena?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Petro u tshike hinkwaswo kutani a landzela Yesu. Ku fana na Petro, u fanele u va mudyondzisiwa la tivaka ku hundzuka ka ntiyiso ni ku yingisa.</a:t>
            </a:r>
            <a:r xmlns:a="http://schemas.openxmlformats.org/drawingml/2006/main">
              <a:rPr altLang="en-US" lang="t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un’wana loyi a endlaka masingita lama tlulaka mintokoto ni vuswikoti bya vanhu.</a:t>
            </a:r>
            <a:r xmlns:a="http://schemas.openxmlformats.org/drawingml/2006/main">
              <a:rPr altLang="en-US" lang="t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46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N'wana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ntirho wa Petro a wu ri wihi?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muvatli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xifuwo xa swifuwo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muphasi wa tinhlampfi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murimi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muphasi wa tinhlampfi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Kutani Yesu a ku eka Simoni: “U nga chavi, ku sukela sweswi u ta phasa vanhu.”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56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loyi a vitaneke vadyondzisiwa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Filipi a kume Nataniyele kutani a n'wi byela a ku: “Hi kumile loyi Muxe a tsaleke ha yena eNawini, ni loyi vaprofeta va tsaleke ha yena: Yesu wa Nazareta, n'wana Yosefa.”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u vitane Petro, Andriya ni muakelani wa vona Filipi leswaku va va mudyondzisiwa. "Ndzi landzeleleni!"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Filipi u tivise Yesu eka munghana wa yena Nataniyele. "Mesiya loyi vaprofeta va n'wi tsaleke eka Testamente ya Khale u humelerile."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"Nazareta! Xana Mesiya a nga huma kwalaho?" Ku vutisa Nathanael. "Tana u ta vona" ku vula Filipi.</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te eka Nataniyele. “U Muisrayele wa ntiyiso, ndzi ku vonile loko wa ha ri ehansi ka nkuwa Filipi a nga si ku vitana.”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Nataniyele u hlamarile hi leswi kutani a dzuneka eka Yesu, “Rabi, u N’wana wa Xikwembu ni Hosi ya Israyele.”</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Hi ku hatlisa loko Nathanael a swi kuma sweswo</a:t>
            </a:r>
            <a:r xmlns:a="http://schemas.openxmlformats.org/drawingml/2006/main">
              <a:rPr altLang="en-US" lang="ts" sz="3200">
                <a:solidFill>
                  <a:schemeClr val="tx1">
                    <a:lumMod val="65000"/>
                    <a:lumOff val="35000"/>
                  </a:schemeClr>
                </a:solidFill>
              </a:rPr>
              <a:t> </a:t>
            </a:r>
            <a:r xmlns:a="http://schemas.openxmlformats.org/drawingml/2006/main">
              <a:rPr altLang="ko-KR" lang="ts" sz="3200">
                <a:solidFill>
                  <a:schemeClr val="tx1">
                    <a:lumMod val="65000"/>
                    <a:lumOff val="35000"/>
                  </a:schemeClr>
                </a:solidFill>
              </a:rPr>
              <a:t>Yesu i Mesiya, u nyikile Yesu ku vangama.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U ve mudyondzisiwa wa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ku nyika ku dzuneka eka Yesu loyi a nga Muponisi wa hina, ni ku hanya vutomi bya mudyondzisiwa wa Yesu ni ku n’wi yingisa.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Namuntlha emutini wa Davhida u velekiwe Muponisi; hi yena Kriste Hosi.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Fana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a vitana vanhu tani hi vadyondzisiwa ku fana na Yena.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I mani loyi a tiviseke Yesu eka Nataniyele?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Filipi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Andrew</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Pawulo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2 </a:t>
            </a:r>
            <a:r xmlns:a="http://schemas.openxmlformats.org/drawingml/2006/main">
              <a:rPr altLang="ko-KR" lang="ts" sz="2800">
                <a:solidFill>
                  <a:srgbClr val="ff0000"/>
                </a:solidFill>
              </a:rPr>
              <a:t>Filipi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Filipi a kume Nataniyele kutani a n'wi byela a ku: “Hi kumile loyi Muxe a tsaleke ha yena eNawini, ni loyi vaprofeta va tsaleke ha yena: Yesu wa Nazareta, n'wana Yosefa.”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57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Munhu loyi a nga rhelela hi le henhla ka lwangu</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U pfukile, a teka mubedo wa yena kutani a huma a va vona hinkwavo. Leswi swi hlamarisile vanhu hinkwavo kutani va dzunisa Xikwembu, va ku, "A hi si tshama hi vona nchumu wo fana na lowu!"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vanhu va twa hi ta ku hanyisiwa ka Yesu, vanhu va tise munghana wa vona la lamaleke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Kambe a ku ri ni vanhu vo tala ngopfu laha Yesu a a ri kona. Kutani a va nga ta swi kota ku teka munghana wa vona la lamaleke eka Yesu hi le henhla ka lwangu.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Eku heteleleni, lava tiseke munghana la lamaleke va tshove lwangu ivi va rhumela munghana la lamaleke eka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u vone ripfumelo ra vona kutani a ku. "Swidyoho swa wena swi rivaleriwile. Pfuka u tlhelela ekaya."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Lexi hlamarisaka, loyi a lamaleke u horisiwile hi nkarhi wolowo. Kutani a pfuka a famba a dzunisa Xikwembu.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pPr>
            <a:r xmlns:a="http://schemas.openxmlformats.org/drawingml/2006/main">
              <a:rPr lang="ts" altLang="ko-KR" sz="2400">
                <a:solidFill>
                  <a:schemeClr val="tx1">
                    <a:lumMod val="65000"/>
                    <a:lumOff val="35000"/>
                  </a:schemeClr>
                </a:solidFill>
              </a:rPr>
              <a:t>Loko ku fika nkarhi wa leswaku Mariya a va ni n’wana, u boheke ku ya eBetlehema. Kambe leswi a ku nga ri na ndhawu, u ve ni n’wana exidyelweni..</a:t>
            </a:r>
            <a:r xmlns:a="http://schemas.openxmlformats.org/drawingml/2006/main">
              <a:rPr lang="ts"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Vanghana va Paralytic a va ri ni swiphiqo ni vulema, kambe a va nga swi koti ku tshika ku ya eka Yesu. Hikuva a va ri ni ripfumelo eka Yesu.</a:t>
            </a:r>
            <a:r xmlns:a="http://schemas.openxmlformats.org/drawingml/2006/main">
              <a:rPr altLang="en-US" lang="ts" sz="3200">
                <a:solidFill>
                  <a:schemeClr val="tx1">
                    <a:lumMod val="65000"/>
                    <a:lumOff val="35000"/>
                  </a:schemeClr>
                </a:solidFill>
              </a:rPr>
              <a:t> </a:t>
            </a:r>
            <a:r xmlns:a="http://schemas.openxmlformats.org/drawingml/2006/main">
              <a:rPr altLang="ko-KR" lang="ts" sz="3200">
                <a:solidFill>
                  <a:schemeClr val="tx1">
                    <a:lumMod val="65000"/>
                    <a:lumOff val="35000"/>
                  </a:schemeClr>
                </a:solidFill>
              </a:rPr>
              <a:t>Xana hi ni ripfumelo eka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Loko hi ta eka Yesu hi ri ni ripfumelo, a hi fanelanga hi tshika ku nga khathariseki swiphiqo ni swihinga leswi hi sivelaka.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ku endla tano, hi ta kota ku tisa ku dzuneka eka Xikwembu ku fana ni munhu la lamaleke.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a nga va bakanyeli lava taka eka yena. Naswona u nyika leswi lavekaka eka lava taka eka yena.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munhu la lamaleke u fike eka Yesu hi yini?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fasitere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gede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rirhangu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xifunengeto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xifunengeto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U pfukile, a teka mubedo wa yena kutani a huma a va vona hinkwavo. Leswi swi hlamarisile vanhu hinkwavo kutani va dzunisa Xikwembu, va ku, "A hi si tshama hi vona nchumu wo fana na lowu!"</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58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a vitana Matewu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Yesu a ri karhi a ya emahlweni a suka kwalaho, u vone wanuna loyi a vuriwaka Matewu a tshame enhlongeni ya muluvisi. "Ndzi landzele" a n'wi byela, kutani Matthew a pfuka a n'wi landzela.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A ku ri ni muluvisi la vuriwaka Matewu. A a ri muluvisi wa xibalo hi ku yimela Rhoma eka Vaisrayele.</a:t>
            </a:r>
            <a:r xmlns:a="http://schemas.openxmlformats.org/drawingml/2006/main">
              <a:rPr lang="ts"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Matewu a a ri muluvisi, hikwalaho a a ri ni mali yo tala. Kambe Vayuda a va venga valuvisi lava a va tirhela Rhoma, muhluri.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u langutile Matewu a tshamile exivandleni xa xibalo kutani a ku eka yena. "Ndzi landzeleleni".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Matewu u hatle a tshika hinkwaswo kutani a landzela Yesu. A ku ri hikwalaho ka leswi a nkhensiseke Yesu hileswi a n’wi vitaneke.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nkarhi wolowo, rito ri huma etilweni ri ya eka varisi lava a va langutela tinyimpfu eBetlehema.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“Dokodela a nga laveki eka lava hanyeke kahle, kambe lava vabyaka.” Matewu u ve mudyondzisiwa wa Yesu.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Matewu a a ri muluvisi loyi a a vengiwa hi vanhu va ka vona. Kambe, Yesu u vitane Matewu kutani a n’wi endla mudyondzisiwa.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Nakambe hi vanhu va Xikwembu. Kambe a hi enelanga ku vitaniwa tanihi vadyondzisiwa va Yesu.</a:t>
            </a:r>
            <a:endParaRPr xmlns:a="http://schemas.openxmlformats.org/drawingml/2006/main" altLang="ko-KR" lang="en-US" sz="3200">
              <a:solidFill>
                <a:schemeClr val="tx1">
                  <a:lumMod val="65000"/>
                  <a:lumOff val="35000"/>
                </a:schemeClr>
              </a:solidFill>
            </a:endParaRPr>
          </a:p>
          <a:p>
            <a:pPr xmlns:a="http://schemas.openxmlformats.org/drawingml/2006/main" lvl="0">
              <a:defRPr/>
            </a:pPr>
            <a:r xmlns:a="http://schemas.openxmlformats.org/drawingml/2006/main">
              <a:rPr altLang="ko-KR" lang="ts" sz="3200">
                <a:solidFill>
                  <a:schemeClr val="tx1">
                    <a:lumMod val="65000"/>
                    <a:lumOff val="35000"/>
                  </a:schemeClr>
                </a:solidFill>
              </a:rPr>
              <a:t>Hambiswiritano, Yesu u hi vitana leswaku hi endla vadyondzisiwa va yena. Hikwalaho, hi fanele hi n’wi yingisa leswaku hi faneleka ku vitaniwa ka yena.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u vitana vanhu lava ariweke emisaveni leswaku va va vanhu va Xikwembu.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ntirho wa Matewu a wu ri wihi?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muhlengeleti wa xibalo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muphasi wa tinhlampfi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muvatli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muprista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muhlengeleti wa xibalo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Yesu a ri karhi a ya emahlweni a suka kwalaho, u vone wanuna loyi a vuriwaka Matewu a tshame enhlongeni ya muluvisi. "Ndzi landzele" a n'wi byela, kutani Matthew a pfuka a n'wi landzela.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59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hlawule vadyondzisiwa va khume na vambirhi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Rin’wana ra masiku wolawo Yesu u humile etlhelo ka ntshava ku ya khongela, kutani a heta vusiku hinkwabyo a khongela eka Xikwembu.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Loko ri xa, a vitana vadyondzisiwa va yena eka yena, a hlawula khume na vambirhi eka vona, lava na vona a va hlawuleke ku va vaapostola.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6: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A ku ri ni vanhu vo tala lava tweke Yesu va tlhela va n’wi landzela. Va fambe na Yesu va dyondza eka Yesu</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Endzhaku ko khongela, Yesu u hlawule khume-mbirhi wa vona hi ku kongoma leswaku va va vadyondzisiwa lavakulu.</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Va hlawuriwe ku hanya na Yesu, ku chumayela mahungu lamanene ni ku hlongola mademona.</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 vangama a ku ve etilweni, ku rhula a ku ve emisaveni! Tsakani, Yesu u velekiwile.” Tintsumi leti humaka etilweni ti te</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pPr>
            <a:r xmlns:a="http://schemas.openxmlformats.org/drawingml/2006/main">
              <a:rPr altLang="ko-KR" lang="ts" sz="3000">
                <a:solidFill>
                  <a:schemeClr val="tx1">
                    <a:lumMod val="65000"/>
                    <a:lumOff val="35000"/>
                  </a:schemeClr>
                </a:solidFill>
              </a:rPr>
              <a:t>Vadyondzisiwa a va ri vanhu vo hambana-hambana: van’wana va vona a va ri vaphasi va tinhlampfi, muluvisi, mupfukeri wa ndzhundzunuko, van’wana va vona a va ri ni vukarhi byo hisa.</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Kambe Yesu u khongele eka Xikwembu leswaku xi hlawula vadyondzisiwa va yena kahle, naswona u va hlawule kahle, a va khathalela kahle, a va dyondzisa kahle.</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Leswi hi swona swi endleke leswaku Yesu a hlawula vadyondzisiwa va yena: 1) ku va dyondzisa rito ra Xikwembu, 2) ku va endla va chumayela evhangeli hi ku ya hi leswi va swi dyondzeke, ni 3) ku va endla va twarisa matimba ya mfumo wa Xikwembu. Hikwalaho ka swivangelo leswi, Yesu u hlawule vadyondzisiwa va yena.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Nakambe hi vadyondzisiwa va Yesu.</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ts" sz="2800">
                <a:solidFill>
                  <a:schemeClr val="tx1">
                    <a:lumMod val="65000"/>
                    <a:lumOff val="35000"/>
                  </a:schemeClr>
                </a:solidFill>
              </a:rPr>
              <a:t>Ntirho wa hina wu fana ni ntirho wa vadyondzisiwa va Yesu va khume-mbirhi.</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ts" sz="2800">
                <a:solidFill>
                  <a:schemeClr val="tx1">
                    <a:lumMod val="65000"/>
                    <a:lumOff val="35000"/>
                  </a:schemeClr>
                </a:solidFill>
              </a:rPr>
              <a:t>Ahi hanyeni vutomi bya mudyondzisiwa kusukela namuntlha </a:t>
            </a:r>
            <a:r xmlns:a="http://schemas.openxmlformats.org/drawingml/2006/main">
              <a:rPr altLang="ko-KR" lang="ts" sz="3200">
                <a:solidFill>
                  <a:schemeClr val="tx1">
                    <a:lumMod val="65000"/>
                    <a:lumOff val="35000"/>
                  </a:schemeClr>
                </a:solidFill>
              </a:rPr>
              <a:t>.</a:t>
            </a:r>
            <a:r xmlns:a="http://schemas.openxmlformats.org/drawingml/2006/main">
              <a:rPr altLang="en-US" lang="t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a hi dyondzisaka ntiyiso wa tilo leswaku hi ta kula ku fana ni vadyondzisiwa va Yesu.</a:t>
            </a:r>
            <a:r xmlns:a="http://schemas.openxmlformats.org/drawingml/2006/main">
              <a:rPr altLang="en-US" lang="t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Yesu u hlawule vadyondzisiwa vangani tani hi vaapostola (lava va rhumiweke)??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khume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khume-n’we</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khume mbirhi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khume mune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khume mbirhi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Rin’wana ra masiku wolawo Yesu u humile etlhelo ka ntshava ku ya khongela, kutani a heta vusiku hinkwabyo a khongela eka Xikwembu.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Loko ri xa, a vitana vadyondzisiwa va yena eka yena, a hlawula khume na vambirhi eka vona, lava na vona a va hlawuleke ku va vaapostola.</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6: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60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Evhangeli leyi Yesu a yi dyondziseke entshaveni.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a vona mintshungu, a tlhandlukela etlhelo ka ntshava, a tshama ehansi. Vadyondzisiwa va yena va ta eka yena,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kutani a sungula ku va dyondzisa a ku: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"Ku katekile swisiwana emoyeni, hikuva Mfumo wa matilo i wa vona."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Yesu u dyondzise mintshungu leyi a yi ri entshaveni ndlela yo hanya tanihi vanhu va mfumo wa Xikwembu.</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 katekile swisiwana emoyeni, hikuva Mfumo wa matilo i wa vona."</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Hilaha tintsumi ti vuleke hakona, Yesu u velekiwe a hanye kahle exidyelweni.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U dyondze ku hakela meno ya wena hi meno, kambe ndzi ku byela leswaku u nyika rhama ra ximatsi eka mani na mani loyi a nga ta ba rhama ra xinene. Kutani mi ta va vana va Xikwembu!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Languta swinyenyana leswi nga emoyeni. Tinyenyana a ti endli ntirho wa le purasini, kambe Xikwembu xa ti wundla hinkwato. Xana A nge ku hlayisi ku tlula swinyenyana!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pPr>
            <a:r xmlns:a="http://schemas.openxmlformats.org/drawingml/2006/main">
              <a:rPr lang="ts" altLang="ko-KR" sz="3000">
                <a:solidFill>
                  <a:schemeClr val="tx1">
                    <a:lumMod val="65000"/>
                    <a:lumOff val="35000"/>
                  </a:schemeClr>
                </a:solidFill>
              </a:rPr>
              <a:t>Vanhu va hlamarisiwe ngopfu hi dyondzo ya Yesu. Hikuva Yesu a a ri ni vulawuri ku hambana ni vadyondzisi lava tolovelekeke va Bibele.</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wa hi byela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leswaku vutomi bya vanhu va Xikwembu byi hambanile ni bya misava.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Xana ku ni ku hambana kwihi na kwihi evuton’wini bya hina ni lava nga pfumeriki eka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A hi ti langutiseni hi hanya vutomi lebyi faneriwaka hi mfumo wa Xikwembu.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Yesu i mani ?</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hi hundzulaka leswaku hi hanya ku fana na vanhu va mfumo wa Xikwembu.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swisiwana emoyeni swi nga kuma yini?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mali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swakudya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ku xiximeka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mfumo wa Xikwembu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mfumo wa Xikwembu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a vona mintshungu, a tlhandlukela etlhelo ka ntshava, a tshama ehansi. Vadyondzisiwa va yena va ta eka yena,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kutani a sungula ku va dyondzisa a ku:</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"Ku katekile swisiwana emoyeni, hikuva Mfumo wa matilo i wa vona."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61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Rhuyisela Xidzedze</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U pfukile, a tshinya moya kutani a ku eka magandlati, "Miyela! Miyela!" Kutani moya wu fa kutani wu rhulile hi ku helela.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ni vadyondzisiwa vakwe va khandziye xikepe swin’we leswaku va tsemakanya Tiva ra Galeliya.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pPr>
            <a:r xmlns:a="http://schemas.openxmlformats.org/drawingml/2006/main">
              <a:rPr lang="ts" altLang="ko-KR" sz="2500">
                <a:solidFill>
                  <a:schemeClr val="tx1">
                    <a:lumMod val="65000"/>
                    <a:lumOff val="35000"/>
                  </a:schemeClr>
                </a:solidFill>
              </a:rPr>
              <a:t>Varisi va Betlehema va tile ku ta vona N’wana wa Xikwembu loyi a a ta ponisa vanhu. “Yesu! N’wana wa Xikwembu! Ndza nkhensa leswi mi teke etikweni leri!”</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va ri karhi va tsemakanya tiva, hi xitshuketa ku hunga mheho ya vukarhi kutani ku fika gandlati leri chavisaka.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Vadyondzisiwa va hetelele va ku eka Yesu. 'Mudyondzisi, a wu na mhaka na loko hi nwela!'</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tshinya mheho, a ku eka magandlati: “Mi miyela! Miyela!” Kutani moya wu fa kutani wu rhulile hi ku helela.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 chava ngopfu kutani va vutisana va ku: “I mani loyi? Hambi ku ri mheho ni magandlati ya n’wi yingisa!”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I Xikwembu ntsena lexi nga lerisaka lwandle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ni moya.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yona mhaka leyi Yesu a nga Xikwembu lexi tumbuluxaka ni ku fuma misava.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Yesu hi pfumela a hi un’wana wa swikwembu swo tala, kambe hi yena ntsena Muvumbi wa matimba hinkwawo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hi kurisa ripfumelo ra hina hi ku tsundzuka mhaka leyi.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r xmlns:a="http://schemas.openxmlformats.org/drawingml/2006/main">
              <a:rPr altLang="en-US" lang="ts" sz="3600">
                <a:solidFill>
                  <a:srgbClr val="0070c0"/>
                </a:solidFill>
              </a:rPr>
              <a:t> </a:t>
            </a:r>
            <a:r xmlns:a="http://schemas.openxmlformats.org/drawingml/2006/main">
              <a:rPr altLang="ko-KR" lang="ts" sz="3600">
                <a:solidFill>
                  <a:srgbClr val="0070c0"/>
                </a:solidFill>
              </a:rPr>
              <a:t>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n’wini wa swilo hinkwaswo loyi a endlaka ni ku fuma hinkwaswo emisaveni leyi.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I yini leswi Yesu a swi leriseke ehenhla ka lwandle ni moya?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miyela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tsutsuma u tlanga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pfuka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henhla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ku pfula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swa wena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mahlo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miyela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U pfukile, a tshinya moya kutani a ku eka magandlati, "Miyela! Miyela!" Kutani moya wu fa kutani wu rhulile hi ku helela.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62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I Mani Loyi A Khumeke Swiambalo Swa Mina?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a twa hi ta Yesu, a tlhandluka endzhaku ka yena exikarhi ka ntshungu, a khumba nguvu ya yena;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28.hikuva a ehleketa leswaku, "Loko ndzi khumba swiambalo swa yena ntsena, ndzi ta hola."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loyi a nga n'wini wa hinkwaswo,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i n’wana wa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loko Yesu a fika etikweni leri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u velekiwe exidyelweni lexi nga ni xivumbeko xo titsongahata.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Hina lava pfumelaka eka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i vana va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hi fanele hi hanya hi titsongahata ni ku titsongahata ku fana na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Vanhu vo tala va twe hi ta Yesu, kutani va landzela Yesu.</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wansati un’wana a tlhandluka endzhaku ka yena, a khumba swiambalo swa Yesu leswaku a hanyisiwa.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Wansati un’wana u khomiwe hi vuvabyi lebyi vuriwaka ku huma ngati ku ringana malembe ya 12. U ringetile tindlela to tala ku yi lunghisa, kambe a yi nga lulamisiwanga naswona a a tirhise hinkwaswo leswi a a ri na swona.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'I mani loyi a nga khumba swiambalo swa mina??' Xikan’we-kan’we Yesu u swi vonile leswaku matimba ya Yena ma humile eka Yena. U tile a wa emilengeni ya yena a n'wi byela ntiyiso hinkwawo.</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Yesu a ku ka yena: ‘N'wananga, ripfumelo ra wena ri ku horisile. Famba hi ku rhula.’ Ku vula yena.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Wansati loyi a a ri ni malembe ya 12 a ri karhi a karhatiwa hi ku huma ngati u ye eka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ripfumelo.</a:t>
            </a:r>
            <a:r xmlns:a="http://schemas.openxmlformats.org/drawingml/2006/main">
              <a:rPr altLang="en-US" lang="ts" sz="3200">
                <a:solidFill>
                  <a:schemeClr val="tx1">
                    <a:lumMod val="65000"/>
                    <a:lumOff val="35000"/>
                  </a:schemeClr>
                </a:solidFill>
              </a:rPr>
              <a:t> </a:t>
            </a:r>
            <a:r xmlns:a="http://schemas.openxmlformats.org/drawingml/2006/main">
              <a:rPr altLang="ko-KR" lang="ts" sz="3200">
                <a:solidFill>
                  <a:schemeClr val="tx1">
                    <a:lumMod val="65000"/>
                    <a:lumOff val="35000"/>
                  </a:schemeClr>
                </a:solidFill>
              </a:rPr>
              <a:t>Yesu u horisile wansati loyi a tlhela a dzunisa ripfumelo ra yena emahlweni ka vanhu.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Xikwembu xa ha vona ripfumelo ra hina.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Loko hi hlangana ni swilo swo tika,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a hi teni eka Xikwembu hi ripfumelo.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Yesu i mani ?</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wa swi tiva switlhavi ni swiphiqo swa hina naswona wa swi tlhantlha.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wansati loyi a a ri ni malembe ya 12 a vabya u khumbe yini na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misisi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voko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wa milenge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swiambalo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swiambalo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a twa hi ta Yesu, a tlhandluka endzhaku ka yena exikarhi ka ntshungu, a khumba nguvu ya yena;</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hikuva a a ehleketa leswaku, "Loko ndzi khumba swiambalo swa yena ntsena, ndzi ta hola."</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63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Talitha koum!</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r xmlns:a="http://schemas.openxmlformats.org/drawingml/2006/main">
              <a:rPr altLang="ko-KR" dirty="0" lang="ts" sz="4000">
                <a:solidFill>
                  <a:srgbClr val="FF0000"/>
                </a:solidFill>
              </a:rPr>
              <a:t>Rito ra namuntlha</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ts" sz="3600">
                <a:solidFill>
                  <a:schemeClr val="tx1">
                    <a:lumMod val="65000"/>
                    <a:lumOff val="35000"/>
                  </a:schemeClr>
                </a:solidFill>
              </a:rPr>
              <a:t>U ta va u tikile u veleka n’wana wa jaha, u ta n’wi thya vito ra Yesu.</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r xmlns:a="http://schemas.openxmlformats.org/drawingml/2006/main">
              <a:rPr altLang="ko-KR" dirty="0" lang="ts" sz="2800">
                <a:solidFill>
                  <a:schemeClr val="tx1">
                    <a:lumMod val="65000"/>
                    <a:lumOff val="35000"/>
                  </a:schemeClr>
                </a:solidFill>
              </a:rPr>
              <a:t>Luka</a:t>
            </a:r>
            <a:r xmlns:a="http://schemas.openxmlformats.org/drawingml/2006/main">
              <a:rPr altLang="en-US" dirty="0" lang="ts" sz="2800">
                <a:solidFill>
                  <a:schemeClr val="tx1">
                    <a:lumMod val="65000"/>
                    <a:lumOff val="35000"/>
                  </a:schemeClr>
                </a:solidFill>
              </a:rPr>
              <a:t> </a:t>
            </a:r>
            <a:r xmlns:a="http://schemas.openxmlformats.org/drawingml/2006/main">
              <a:rPr altLang="ko-KR" dirty="0" lang="ts"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u tile emisaveni hi ku titsongahata ni ku titsongahata, kambe I Hosi ya hina ya ntiyiso.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U n'wi khomile hi voko a ku eka yena, "Talitha koum!" (leswi vulaka leswaku, "Nhwanyana lontsongo, ndzi ri eka wena, pfuka!"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Wanuna un’wana loyi a vuriwaka Yayiro, mufumi wa sinagoga, a ta eka Yesu a ku; “N’wana wa mina wa nhwanyana wa fa. Ndzi pfune.”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va ri endleleni yo ya ekaya na Yesu, wanuna un’wana u tsutsumile a ya byela leswaku n’wana wakwe wa nhwanyana se u file.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va fika ekaya, n’wana wa Yayiro se a a file, naswona vanhu a va rila.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a nghena a ku ka vona: “N'wana a nga fi, kambe u etlele.”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'U n'wi khomile hi voko a ku eka yena, "Talitha koum!" (leswi vulaka leswaku, "Nhwanyana lontsongo, ndzi ri eka wena, pfuka!" ). Hi ku hatlisa nhwanyana loyi u yimile a famba-famba.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hi yena a fumaka rifu.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Rifu i nchumu lowu chavisaka ngopfu eka vanhu, kambe Yesu u ri hlule.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ta fa siku rin’wana ku nga ri khale kumbe endzhakunyana.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a wu fanelanga u chava rifu.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I mhaka ya leswaku Yesu hi yena a fumaka rifu.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Naswona ha pfumela eka Yesu loyi a hluleke rifu.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Loyi a nyikaka vutomi ni Loyi a fumaka vutomi hi nkarhi wun’we.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ts" sz="3200">
                <a:solidFill>
                  <a:schemeClr val="tx1">
                    <a:lumMod val="65000"/>
                    <a:lumOff val="35000"/>
                  </a:schemeClr>
                </a:solidFill>
              </a:rPr>
              <a:t>Xana “Talitha koum!” vula?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pPr>
            <a:r xmlns:a="http://schemas.openxmlformats.org/drawingml/2006/main">
              <a:rPr altLang="ko-KR" lang="ts" sz="2800">
                <a:solidFill>
                  <a:schemeClr val="tx1">
                    <a:lumMod val="65000"/>
                    <a:lumOff val="35000"/>
                  </a:schemeClr>
                </a:solidFill>
              </a:rPr>
              <a:t>Xinhwanyetana, dya swakudya swa nimixo!</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Xinhwanyetana, famba u ya etlela!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Xinhwanyetana, pfuka!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Xinhwanyetana, yimbelela risimu!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Xinhwanyetana, pfuka!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U n'wi khomile hi voko a ku eka yena, "Talitha koum!" (leswi vulaka leswaku, "Nhwanyana lontsongo, ndzi ri eka wena, pfuka!" ).</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5: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Xivutiso</a:t>
            </a:r>
            <a:r xmlns:a="http://schemas.openxmlformats.org/drawingml/2006/main">
              <a:rPr altLang="en-US" lang="t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Xana Yesu u velekiwe kwihi?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i</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yindlo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xigodlho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eka xidyelo xa swidyelo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hotela ya xiyimo xa le henhla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eka xidyelo xa swidyelo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64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Wanuna la vabyaka eBethesda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Kutani Yesu a ku eka yena: “Pfuka! Tlakusa xitulu xa wena u famba.”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ts" altLang="ko-KR" sz="3600">
                <a:solidFill>
                  <a:schemeClr val="tx1">
                    <a:lumMod val="65000"/>
                    <a:lumOff val="35000"/>
                  </a:schemeClr>
                </a:solidFill>
              </a:rPr>
              <a:t>Xikan’we-kan’we wanuna loyi u horisiwile; u teke xitulu xa yena a famba. Siku leri leswi swi endlekeke ha rona a ku ri Savata,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 5: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ku ri ni xidziva lexi vuriwaka Betesda eYerusalema. Nhlayo leyikulu ya vanhu lava vabyaka yi hlengeletanile kwalaho yi rindzele ku rhurha ka mati.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Hikuva ntsumi ya Yehovha a yi rhelela exidziveni hi tinguva to karhi, yi pfula mati; un’wana ni un’wana loyi a nga sungula, endzhaku ka ku rhurhumela ka mati, a ngheneke, a a horile eka vuvabyi byihi na byihi lebyi a a ri na byona.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A ku ri na wanuna loyi a a nga swi koti ku famba. Loko Yesu a n'wi vona kutani a vutisa wanuna loyi a a ri kona malembe ya makume nharhu nhungu. “Xana u lava ku hola?”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“Nkulukumba, a ndzi na munhu wo ndzi pfuna ku nghena exidziveni loko mati ma rhurhumerile. Ndzi kombela, ndzi pfune!” Kutani Yesu a ku eka yena: “Pfuka! Tlakusa xitulu xa wena u famba.”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Hilaha Yesu a vuleke hakona u tlakule xitulu xa yena a famba. Xikan’we-kan’we wanuna loyi a vabyaka loyi a a ri ni malembe ya 38 a ri karhi a vabya u horisiwile.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Nchumu lowu lavekaka swinene eka vavabyi exidziveni xa Betesda a ku ri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ku tshunguriwa.</a:t>
            </a:r>
            <a:r xmlns:a="http://schemas.openxmlformats.org/drawingml/2006/main">
              <a:rPr lang="ts"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Yesu wa swi tiva leswi hi swi lavaka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ku antswa ku tlula hina.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Yesu hi yena Loyi a hi nyikaka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leswi hi swi lavaka.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Loyi a horisaka mavabyi hinkwawo naswona u ni matimba yo fuma hinkwaswo.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wanuna loyi a vabyaka u kombele Yesu leswaku a endla yini?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Horisa vuvabyi bya mina, ndzi kombela!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Ndzi ponise, ndzi kombela!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Ndzi nyike swakudya, ndzi kombela!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Ndzi pfune ku rhelela exidziveni loko mati ma pfurha, ndzi kombela!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Ndzi pfune ku rhelela exidziveni loko mati ma pfurha, ndzi kombela!</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Namuntlha emutini wa Davhida u velekiwe Muponisi; hi yena Kriste Hosi.</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Fana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Kutani Yesu a ku eka yena: “Pfuka! Tlakusa xitulu xa wena u famba.”</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ts" altLang="ko-KR" sz="3600">
                <a:solidFill>
                  <a:schemeClr val="tx1">
                    <a:lumMod val="65000"/>
                    <a:lumOff val="35000"/>
                  </a:schemeClr>
                </a:solidFill>
              </a:rPr>
              <a:t>9.Hi nkarhi wun'we wanuna loyi u horisiwile; u teke xitulu xa yena a famba. Siku leri leswi swi endlekeke ha rona a ku ri Savata, .</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 5: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65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loyi a phameleke Vavanuna va 5 000</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Kutani Yesu u teke swinkwa, a nkhensa kutani a avela lava a va tshamile hilaha va lavaka hakona. U endle leswi fanaka hi tinhlampfi.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11. 11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Vanhu vo tlula ntlhanu wa magidi va hlengeletanile leswaku va yingisela dyondzo ya Yesu.</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Kambe a ku ri nkarhi wa swakudya swa ninhlikanhi. Hinkwavo a va khomiwe hi ndlala, kambe a va nga ri na swakudya swo dya, naswona leswi a va ri na swona a ku ri tinhlampfi timbirhi ni swinkwa swa ntlhanu.</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Yesu a teka xinkwa ni nhlampfi, a nkhensa kutani a avela lava a va tshamile hilaha va lavaka hakona.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Kambe, ku humelele nchumu wo hlamarisa! Vanhu lava va 5 000 a va ri ni leswi ringaneke leswaku va xurha!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va swi hlengeleta, va tata mabasikiti ya 12 hi swiphemu swa swinkwa swa ntlhanu swa maxalana leswi saleke hi lava va dyeke.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Eka hina a ku na ndlela yo endla leswaku vanhu vo tlula 5 000 va tala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ni swinkwa swa ntlhanu ni tinhlampfi timbirhi.</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Kambe Yesu, N’wana wa Xikwembu, u endle masingita na vona.</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I swa nkoka swinene leswaku hi tshama hi ri na Yesu ku tlula leswaku hi va na nchumu wo tala kumbe e-e.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Loyi a nga hi nyikaka swakudya swo tala.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47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Siku lerinene ra ku velekiwa ka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a ku sele swakudya swo tanihi kwihi endzhaku ka loko Yesu a phamele vanhu va 5 000?</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khume ra mabasikiti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khume-n’we wa mabasikiti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khume mbirhi wa mabasikiti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khume-nharhu wa mabasikiti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khume mbirhi wa mabasikiti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Kutani Yesu u teke swinkwa, a nkhensa kutani a avela lava a va tshamile hilaha va lavaka hakona. U endle leswi fanaka hi tinhlampfi.</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11. 11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66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famba ehenhla ka mati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Loko va rhwale tikhilomitara tinharhu kumbe tinharhu ni hafu, va vona Yesu a tshinelela byatso, a famba ehenhla ka mati; kutani va chava ngopfu.</a:t>
            </a:r>
            <a:endParaRPr xmlns:a="http://schemas.openxmlformats.org/drawingml/2006/main" lang="en-US" altLang="ko-KR" sz="3600"/>
          </a:p>
          <a:p>
            <a:pPr xmlns:a="http://schemas.openxmlformats.org/drawingml/2006/main" lvl="0">
              <a:defRPr/>
            </a:pPr>
            <a:r xmlns:a="http://schemas.openxmlformats.org/drawingml/2006/main">
              <a:rPr lang="ts" altLang="ko-KR" sz="3600"/>
              <a:t>Kambe a ku ka vona: “Hi mina, mi nga chavi.”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Yesu a ri karhi a khongela entshaveni a ri yexe, vadyondzisiwa va yena a va ri karhi va rhwalela xikepe va ya etlhelo ka tiva.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Eku heteleleni, a ku ri munyama naswona moya ni mati swi ye swi tiya swi tlhela swi va ni madzolonga.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“Vona kwalaho! Un’wana u famba ehenhla ka mati!“ A va chava ngopfu. Un’wana wa vona a rila a ku: “Ku ni un’wana loyi a fambaka ehenhla ka mati!”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“Hi mina: u nga chavi!” I Yesu loyi a fambaka ehenhla ka mati.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Va hlamarisiwe hi leswi. Va amukele Yesu ebyatsweni. Va anakanye, “Yesu u fanele a ri n’wana wa Xikwembu!”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Ku famba ehenhla ka mati i nchumu wo karhi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a nga kona loyi a nga swi endlaka.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Kambe Yesu u fambe ehenhla ka mati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ku kuma vadyondzisiwa va yena.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Hikuva Yesu i wanuna wo hlawuleka, .</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n’wana wa Xikwembu.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Hakunene hi fanele hi pfumela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leswaku Yesu i N’wana wa Xikwembu.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Rito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va fika endlwini, va vona n'wana a ri na mana wa yena Mariya, kutani va nkhinsama va n'wi gandzela. Kutani va pfula xuma xa vona, va n'wi nyika tinyiko ta nsuku, ni mirhi ya risuna, ni ya mira.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rgbClr val="ff0000"/>
                </a:solidFill>
              </a:rPr>
              <a:t>Xana Yesu i mani?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yena loyi a taka eka hina ku ta hi pfuna ni ku hi ponisa ku nga khathariseki swihinga leswi hi nga na swona.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Yesu u fike njhani eka vadyondzisiwa va yena exikarhi ka tiva??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ku haha ehenhla ka mati..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ku khandziya xikepe lexi hatlisaka...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ku hlambela..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ku famba ehenhla ka mati..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ku famba ehenhla ka mati..</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Loko va rhwale tikhilomitara tinharhu kumbe tinharhu ni hafu, va vona Yesu a tshinelela byatso, a famba ehenhla ka mati; kutani va chava ngopfu.</a:t>
            </a:r>
            <a:endParaRPr xmlns:a="http://schemas.openxmlformats.org/drawingml/2006/main" lang="en-US" altLang="ko-KR" sz="3600"/>
          </a:p>
          <a:p>
            <a:pPr xmlns:a="http://schemas.openxmlformats.org/drawingml/2006/main" lvl="0">
              <a:defRPr/>
            </a:pPr>
            <a:r xmlns:a="http://schemas.openxmlformats.org/drawingml/2006/main">
              <a:rPr lang="ts" altLang="ko-KR" sz="3600"/>
              <a:t>Kambe a ku ka vona: “Hi mina, mi nga chavi.”</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Yohane</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6: 1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67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Ku Tiphofula Ka Kreste Ka Petro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Simoni Petro a hlamula a ku: “U Kriste, N'wana wa Xikwembu lexi hanyaka.”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Matewu</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Siku rin’wana, Yesu u vutise vadyondzisiwa va yena a ku: “Vanhu va vula leswaku N’wana wa Munhu i mani?”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Va hlamula va ku: “Van’wana va ri Yohane Mukhuvuri; van’wana va ri Eliya; na un'wana wa vaprofeta."</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"Kambe ku vuriwa yini hi wena?" ku vutisa yena. "U vula leswaku ndzi mani?"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Simoni Petro a hlamula a ku: “U Kriste, N'wana wa Xikwembu lexi hanyaka.”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vule hi ntsako lowukulu. "U vula ntiyiso hi ku tiphofula ka wena! Eka ribye leri ndzi ta aka kereke ya mina!”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Yesu a velekiwa, nyeleti yi humelele eka madokodela ya le vuxeni.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Petro a a swi tiva kahle leswaku Yesu i mani, naswona u pfumerile hi ku kongoma malunghana na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Naswona endzhaku ko twa leswi Yesu u dzunise Petro hikwalaho ka ku tiphofula ka yena lokunene.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 ehleketa leswaku Yesu i mani?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 fanele hi tiva Yesu kahle hilaha Bibele yi vulaka hakona, naswona hi fanele hi tiphofula hi Yesu hi ku kongoma hilaha Bibele yi vulaka hakona.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rgbClr val="ff0000"/>
                </a:solidFill>
              </a:rPr>
              <a:t>Yesu i mani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yena loyi a akaka kereke ya yena eka ku tiphofula lokunene ka ripfumelo.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Petro u vule leswaku Yesu i mani?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Kriste, N’wana wa Xikwembu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Eliya wa matimba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Yohane Mukhuvuri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Yeremiya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1 </a:t>
            </a:r>
            <a:r xmlns:a="http://schemas.openxmlformats.org/drawingml/2006/main">
              <a:rPr lang="ts" altLang="ko-KR" sz="2800">
                <a:solidFill>
                  <a:srgbClr val="ff0000"/>
                </a:solidFill>
              </a:rPr>
              <a:t>Kriste, N’wana wa Xikwembu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Simoni Petro a hlamula a ku: “U Kriste, N'wana wa Xikwembu lexi hanyaka.”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Matewu</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68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Xitori Xa Mufuwi Wa Xiphukuphuku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"Kambe Xikwembu xi ku eka yena: 'Wena xiphukuphuku! Vusiku lebyi vutomi bya wena byi ta laviwa eka wena. Kutani i mani loyi a nga ta kuma leswi u ti lunghiseleleke swona?'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a ku: “Vutomi bya munhu a byi fambisani nikatsongo ni leswi a nga na swona.”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Naswona Yesu u hi byele xitori.</a:t>
            </a:r>
            <a:endParaRPr xmlns:a="http://schemas.openxmlformats.org/drawingml/2006/main" lang="en-US" altLang="ko-KR" sz="3200">
              <a:solidFill>
                <a:schemeClr val="tx1">
                  <a:lumMod val="65000"/>
                  <a:lumOff val="35000"/>
                </a:schemeClr>
              </a:solidFill>
            </a:endParaRPr>
          </a:p>
          <a:p>
            <a:pPr xmlns:a="http://schemas.openxmlformats.org/drawingml/2006/main" lvl="0">
              <a:defRPr/>
            </a:pPr>
            <a:r xmlns:a="http://schemas.openxmlformats.org/drawingml/2006/main">
              <a:rPr lang="ts" altLang="ko-KR" sz="3200">
                <a:solidFill>
                  <a:schemeClr val="tx1">
                    <a:lumMod val="65000"/>
                    <a:lumOff val="35000"/>
                  </a:schemeClr>
                </a:solidFill>
              </a:rPr>
              <a:t>I mhaka ya mufuwi wa xiphukuphuku.</a:t>
            </a:r>
            <a:r xmlns:a="http://schemas.openxmlformats.org/drawingml/2006/main">
              <a:rPr lang="ts"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Mufuwi loyi a a tsakile ku aka ndhawu leyikulu yo hlayisela rifuwo ni mavele yakwe. "Ndzi hlengeletile swakudya swo tala exigwitsirisini, moya wa mina, sweswi tiphineni!"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Kutani Xikwembu xi byela mufuwi loyi.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"U xiphukuphuku! Loko ndzi teka vutomi bya wena namuntlha, rifuwo ra wena hinkwaro ri ta va ra mani?"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“Nyeleti leyi ya vonaka loko hosi yi velekiwa! A hi landzeleni nyeleti!” Madokodela ma sungule ku landzela nyeleti.</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heta ku vulavula a ku: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"U nga ku hlayiseli rifuwo, kambe eka Xikwembu. Endla hinkwaswo leswi u nga swi kotaka ku pfuna lava pfumalaka."</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pPr>
            <a:r xmlns:a="http://schemas.openxmlformats.org/drawingml/2006/main">
              <a:rPr lang="ts" altLang="ko-KR" sz="3500">
                <a:solidFill>
                  <a:schemeClr val="tx1">
                    <a:lumMod val="65000"/>
                    <a:lumOff val="35000"/>
                  </a:schemeClr>
                </a:solidFill>
              </a:rPr>
              <a:t>Xana mali ya wena yi tirhisiwa yini?</a:t>
            </a:r>
            <a:endParaRPr xmlns:a="http://schemas.openxmlformats.org/drawingml/2006/main" lang="en-US" altLang="ko-KR" sz="3500">
              <a:solidFill>
                <a:schemeClr val="tx1">
                  <a:lumMod val="65000"/>
                  <a:lumOff val="35000"/>
                </a:schemeClr>
              </a:solidFill>
            </a:endParaRPr>
          </a:p>
          <a:p>
            <a:pPr xmlns:a="http://schemas.openxmlformats.org/drawingml/2006/main" algn="ctr">
              <a:defRPr/>
            </a:pPr>
            <a:r xmlns:a="http://schemas.openxmlformats.org/drawingml/2006/main">
              <a:rPr lang="ts" altLang="ko-KR" sz="3500">
                <a:solidFill>
                  <a:schemeClr val="tx1">
                    <a:lumMod val="65000"/>
                    <a:lumOff val="35000"/>
                  </a:schemeClr>
                </a:solidFill>
              </a:rPr>
              <a:t>Xana yi tirhisiwa ntsena ku enerisa wena ntsena?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ts" altLang="ko-KR" sz="3500">
                <a:solidFill>
                  <a:schemeClr val="tx1">
                    <a:lumMod val="65000"/>
                    <a:lumOff val="35000"/>
                  </a:schemeClr>
                </a:solidFill>
              </a:rPr>
              <a:t>Mali yi fanele yi tirhisiwa</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ts" altLang="ko-KR" sz="3500">
                <a:solidFill>
                  <a:schemeClr val="tx1">
                    <a:lumMod val="65000"/>
                    <a:lumOff val="35000"/>
                  </a:schemeClr>
                </a:solidFill>
              </a:rPr>
              <a:t>ku vangama ka Xikwembu.</a:t>
            </a:r>
            <a:endParaRPr xmlns:a="http://schemas.openxmlformats.org/drawingml/2006/main" lang="en-US" altLang="ko-KR" sz="3500">
              <a:solidFill>
                <a:schemeClr val="tx1">
                  <a:lumMod val="65000"/>
                  <a:lumOff val="35000"/>
                </a:schemeClr>
              </a:solidFill>
            </a:endParaRPr>
          </a:p>
          <a:p>
            <a:pPr xmlns:a="http://schemas.openxmlformats.org/drawingml/2006/main" lvl="0">
              <a:defRPr/>
            </a:pPr>
            <a:r xmlns:a="http://schemas.openxmlformats.org/drawingml/2006/main">
              <a:rPr lang="ts" altLang="ko-KR" sz="3500">
                <a:solidFill>
                  <a:schemeClr val="tx1">
                    <a:lumMod val="65000"/>
                    <a:lumOff val="35000"/>
                  </a:schemeClr>
                </a:solidFill>
              </a:rPr>
              <a:t>Hi vanhu va mfumo wa Xikwembu. Hikwalaho, swa laveka leswaku hi pfuna vanhu lava pfumalaka hi mali ya hina.</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i n’wini wa vutomi hinkwabyo, ni wa rifuwo hinkwaro.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mufuwi wa xiphukuphuku u endle yini moya-xiviri wakwe?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U pfune swisiwana.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A a gandzela Xikwembu.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U chumayele mahungu lamanene.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U hlayise rifuwo ro tala.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U hlayise rifuwo ro tala.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pPr>
            <a:r xmlns:a="http://schemas.openxmlformats.org/drawingml/2006/main">
              <a:rPr lang="ts" altLang="ko-KR" sz="3600"/>
              <a:t>"Kambe Xikwembu xi ku eka yena: 'Wena xiphukuphuku! Vusiku lebyi vutomi bya wena byi ta laviwa eka wena. Kutani i mani loyi a nga ta kuma leswi u ti lunghiseleleke swona?'</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69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Ku Lava Tinyimpfu Leti Lahlekeke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pPr>
            <a:r xmlns:a="http://schemas.openxmlformats.org/drawingml/2006/main">
              <a:rPr lang="ts" altLang="ko-KR" sz="3600"/>
              <a:t>Ndza mi byela leswaku hi ndlela leyi fanaka ku ta va ni ku tsaka lokukulu etilweni hikwalaho ka mudyohi un’we loyi a hundzukaka ku tlula vanhu vo lulama va makume-nhungu-nhungu lava nga laviki ku hundzuka.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Siku rin’wana nyimpfu yi sale yi ri yoxe, yi hambanisiwile ni tinyimpfu ta vanghana va yona.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Murisi u hlaye tinyimpfu kutani a kuma leswaku yin’we ya dzana yi nyamalarile!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Murisi u siye tinyimpfu ta 99 kutani a huma a ya lava yin’wana leyi lahlekeke.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Nyeleti yi yime ehenhla ka swivala swa Betlehema. Bibele a yi profete leswaku Yesu u velekiwe eBetlehema.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Naswona eku heteleleni murisi u kume nyimpfu leyi lahlekeke.</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Murisi u vuyile ekaya ni tinyimpfu hi ku tsaka kutani a dya nkhuvo lowukulu.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a heta ku vulavula a ku: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"Tanihi leswi murisi a tsakelaka ku kuma nyimpfu leyi lahlekeke, .</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Xikwembu xi tsakisiwa hi ku hundzuka ka mudyohi un'we."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ts" altLang="ko-KR" sz="3600">
                <a:solidFill>
                  <a:schemeClr val="tx1">
                    <a:lumMod val="65000"/>
                    <a:lumOff val="35000"/>
                  </a:schemeClr>
                </a:solidFill>
              </a:rPr>
              <a:t>Murisi loyi a a fanele a titsona swo tala leswaku a kuma nyimpfu leyi lahlekeke.</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Yesu u nyikele hi vutomi bya yena leswaku a hi ponisa.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ts" altLang="ko-KR" sz="3600">
                <a:solidFill>
                  <a:schemeClr val="tx1">
                    <a:lumMod val="65000"/>
                    <a:lumOff val="35000"/>
                  </a:schemeClr>
                </a:solidFill>
              </a:rPr>
              <a:t>Hi fanele ku nkhensa Yesu hileswi a hi poniseke ku fana ni nyimpfu leyi lahlekeke.</a:t>
            </a:r>
            <a:r xmlns:a="http://schemas.openxmlformats.org/drawingml/2006/main">
              <a:rPr lang="ts"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Yesu i mani ?</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a:t>
            </a:r>
            <a:r xmlns:a="http://schemas.openxmlformats.org/drawingml/2006/main">
              <a:rPr lang="ts" altLang="en-US" sz="3600">
                <a:solidFill>
                  <a:srgbClr val="0070c0"/>
                </a:solidFill>
              </a:rPr>
              <a:t> </a:t>
            </a:r>
            <a:r xmlns:a="http://schemas.openxmlformats.org/drawingml/2006/main">
              <a:rPr lang="ts" altLang="ko-KR" sz="3600">
                <a:solidFill>
                  <a:srgbClr val="0070c0"/>
                </a:solidFill>
              </a:rPr>
              <a:t>i..</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yena loyi a tsakelaka ku hundzuka ka hina eka xidyoho.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I yini leswi murisi a nga swi endlangiki loko a ri karhi a lava nyimpfu leyi lahlekeke?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U siye tinyimpfu ta 99 leswaku ti ya lavisisa leyi lahlekeke.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U tsakile ku kuma loyi a lahlekeke.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U xave nyimpfu leyintshwa.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U vitanile vanhu eka nkhuvo.</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3 </a:t>
            </a:r>
            <a:r xmlns:a="http://schemas.openxmlformats.org/drawingml/2006/main">
              <a:rPr lang="ts" altLang="ko-KR" sz="2800">
                <a:solidFill>
                  <a:srgbClr val="ff0000"/>
                </a:solidFill>
              </a:rPr>
              <a:t>U xave nyimpfu leyintshwa.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pPr>
            <a:r xmlns:a="http://schemas.openxmlformats.org/drawingml/2006/main">
              <a:rPr lang="ts" altLang="ko-KR" sz="3600"/>
              <a:t>Ndza mi byela leswaku hi ndlela leyi fanaka ku ta va ni ku tsaka lokukulu etilweni hikwalaho ka mudyohi un’we loyi a hundzukaka ku tlula vanhu vo lulama va makume-nhungu-nhungu lava nga laviki ku hundzuka.</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Xitori Xa Musamariya Lonene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pPr>
            <a:r xmlns:a="http://schemas.openxmlformats.org/drawingml/2006/main">
              <a:rPr lang="ts" altLang="ko-KR" sz="3600"/>
              <a:t>"Hi wihi eka lava vanharhu u ehleketa leswaku a ri muakelani eka wanuna loyi a nga wela emavokweni ya swigevenga?"</a:t>
            </a:r>
            <a:endParaRPr xmlns:a="http://schemas.openxmlformats.org/drawingml/2006/main" lang="en-US" altLang="ko-KR" sz="3600"/>
          </a:p>
          <a:p>
            <a:pPr xmlns:a="http://schemas.openxmlformats.org/drawingml/2006/main" lvl="0">
              <a:defRPr/>
            </a:pPr>
            <a:r xmlns:a="http://schemas.openxmlformats.org/drawingml/2006/main">
              <a:rPr lang="ts" altLang="ko-KR" sz="3600"/>
              <a:t>Mutivi wa nawu u hlamurile a ku: “Loyi a n’wi twela vusiwana.” Yesu a n'wi byela a ku: “Famba u ya endla leswi fanaka.”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10: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wanuna un’wana a ri karhi a famba a ri yexe, u hlangane ni swigevenga. Va n’wi hluvule swiambalo, va n’wi ba va famba, va n’wi siya a file hafu.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Kutani muprista un’wana a humelela a n’wi vona endleleni, a hundza hi le tlhelo lerin’wana. Swi tano ni hi Mulevhi, na yena.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Endzeni ka swivala swa Betlehema a ku ri na Mariya, Yosefa ni n’wana Yesu, loyi a teke emisaveni tanihi hosi.</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Xa vunharhu, ku humelele Musamariya a n’wi vona. Vasamariya a ku ri vanhu lava Vayuda a va nga va tsakeli.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Kambe, Musamariya u n’wi twele vusiwana, kutani a n’wi khoma ni ku n’wi khathalela kahle.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te: “Vanhu va Xikwembu, nkarhi wihi na wihi, va fanele ku va muakelani lonene la pfunaka lava pfumalaka.”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Muprista ni Valevhi a va vonaka, hi ku kongoma, va ri ekusuhi ni Xikwembu, kambe a va nga n’wi rhandzi munhu un’wana.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Musamariya, hi ku languta, a a vonaka a nga ri ekusuhi na Xikwembu, kambe a a ri muakelani lonene loyi a a tiyimisele ku rhandza van’wana.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Nakambe hi fanele hi va lava pfunaka vaakelani va hina lava pfumalaka loko hi ri ekusuhi ni Xikwembu.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Hi hina hi bohekaka ku fela swidyoho swa hina, ku fana na lava va phangiweke.</a:t>
            </a:r>
            <a:endParaRPr xmlns:a="http://schemas.openxmlformats.org/drawingml/2006/main" lang="en-US" altLang="ko-KR" sz="3600">
              <a:solidFill>
                <a:schemeClr val="tx1">
                  <a:lumMod val="65000"/>
                  <a:lumOff val="35000"/>
                </a:schemeClr>
              </a:solidFill>
            </a:endParaRPr>
          </a:p>
          <a:p>
            <a:pPr xmlns:a="http://schemas.openxmlformats.org/drawingml/2006/main" lvl="0">
              <a:defRPr/>
            </a:pPr>
            <a:r xmlns:a="http://schemas.openxmlformats.org/drawingml/2006/main">
              <a:rPr lang="ts" altLang="ko-KR" sz="3600">
                <a:solidFill>
                  <a:schemeClr val="tx1">
                    <a:lumMod val="65000"/>
                    <a:lumOff val="35000"/>
                  </a:schemeClr>
                </a:solidFill>
              </a:rPr>
              <a:t>Kambe Yesu hi yena a hi poniseke eka xiyimo lexi xo chavisa.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muprista ni Mulevhi va endle yini loko va vona wanuna loyi a phangiweke?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Va n’wi khongelela.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The u tshungule swilondza swa yena.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Va n’wi yise exibedlhele.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Va hundza hi le ka yena etlhelo lerin’wana.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4 </a:t>
            </a:r>
            <a:r xmlns:a="http://schemas.openxmlformats.org/drawingml/2006/main">
              <a:rPr lang="ts" altLang="ko-KR" sz="2800">
                <a:solidFill>
                  <a:srgbClr val="ff0000"/>
                </a:solidFill>
              </a:rPr>
              <a:t>Va hundza hi le ka yena etlhelo lerin’wana.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pPr>
            <a:r xmlns:a="http://schemas.openxmlformats.org/drawingml/2006/main">
              <a:rPr lang="ts" altLang="ko-KR" sz="3600"/>
              <a:t>"Hi wihi eka lava vanharhu u ehleketa leswaku a ri muakelani eka wanuna loyi a nga wela emavokweni ya swigevenga?"</a:t>
            </a:r>
            <a:endParaRPr xmlns:a="http://schemas.openxmlformats.org/drawingml/2006/main" lang="en-US" altLang="ko-KR" sz="3600"/>
          </a:p>
          <a:p>
            <a:pPr xmlns:a="http://schemas.openxmlformats.org/drawingml/2006/main" lvl="0">
              <a:defRPr/>
            </a:pPr>
            <a:r xmlns:a="http://schemas.openxmlformats.org/drawingml/2006/main">
              <a:rPr lang="ts" altLang="ko-KR" sz="3600"/>
              <a:t>Mutivi wa nawu u hlamurile a ku: “Loyi a n’wi twela vusiwana.” Yesu a n'wi byela a ku: “Famba u ya endla leswi fanaka.”</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10: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No. 71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Mariya na Marta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ts" altLang="ko-KR" sz="4000"/>
              <a:t>kambe ku laveka nchumu wun’we ntsena. Mariya u hlawurile leswi antswaka, naswona a swi nge tekiwi eka yena."</a:t>
            </a:r>
            <a:endParaRPr xmlns:a="http://schemas.openxmlformats.org/drawingml/2006/main" lang="en-US" altLang="ko-KR" sz="4000"/>
          </a:p>
          <a:p>
            <a:pPr xmlns:a="http://schemas.openxmlformats.org/drawingml/2006/main" lvl="0">
              <a:defRPr/>
            </a:pPr>
            <a:r xmlns:a="http://schemas.openxmlformats.org/drawingml/2006/main">
              <a:rPr lang="t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t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10: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Yesu u rhambiwile endlwini ya Mariya na Marta.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Madokodela lama humaka eVuxeni ma nyike Yesu nsuku, mirhi ya risuna ni mira leswi ma swi lunghiseleleke nyiko. “Ndza nkhensa Yesu ku va u te etikweni leri!”</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Loko Marta a khomekile hi ntirho, Mariya u yingisele Yesu hi mahlo-ngati.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"A ndzi tshembi leswaku Mary u ndzi tshikile ndzi tirha ndzi ri ndzexe loko ndzi khomekile swinene" ku ehleketa Martha.</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Eku heteleleni, Marta u vilerisiwe eka Yesu. "Yesu, ndzi kombela u tshika Mariya a famba. Ndzi na ntirho wo tala ngopfu lowu ndzi faneleke ku wu endla ndzi ri ndzexe."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te, "U nga endli swo tala. Mariya u tsakela ku yingisela, kutani u ta ya emahlweni a yingisela."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solidFill>
                  <a:srgbClr val="ff0000"/>
                </a:solidFill>
              </a:rPr>
              <a:t>Dyondzo ya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solidFill>
                  <a:schemeClr val="tx1">
                    <a:lumMod val="65000"/>
                    <a:lumOff val="35000"/>
                  </a:schemeClr>
                </a:solidFill>
              </a:rPr>
              <a:t>Marta a a vona swi nga fanelanga leswaku Mariya a yingisela Yesu loko va ri ni swilo swo tala swo swi endla.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Kambe Yesu u va dyondzise leswaku ku yingisela Yesu a swi ri swa risima ku tlula swilo hinkwaswo.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Nkarhi wo yingisela ni ku dyondza Bibele i nkarhi wa risima swinene eka hina.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ts" altLang="ko-KR" sz="3200">
                <a:solidFill>
                  <a:schemeClr val="tx1">
                    <a:lumMod val="65000"/>
                    <a:lumOff val="35000"/>
                  </a:schemeClr>
                </a:solidFill>
              </a:rPr>
              <a:t>A hi fanelanga hi tsoniwa nkarhi wo yingisela Bibele ni ku dyondza eka yona.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pPr>
            <a:r xmlns:a="http://schemas.openxmlformats.org/drawingml/2006/main">
              <a:rPr lang="ts" altLang="ko-KR" sz="3200"/>
              <a:t>Xana Yesu i mani?</a:t>
            </a:r>
            <a:r xmlns:a="http://schemas.openxmlformats.org/drawingml/2006/main">
              <a:rPr lang="ts"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rgbClr val="0070c0"/>
                </a:solidFill>
              </a:rPr>
              <a:t>Yesu u...</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lang="ts" altLang="ko-KR" sz="3600">
                <a:solidFill>
                  <a:schemeClr val="tx1">
                    <a:lumMod val="65000"/>
                    <a:lumOff val="35000"/>
                  </a:schemeClr>
                </a:solidFill>
              </a:rPr>
              <a:t>Yesu hi yena loyi a rhandzaka lava twaka rito ra Xikwembu.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Xivutiso xa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ts" altLang="ko-KR" sz="3200">
                <a:solidFill>
                  <a:schemeClr val="tx1">
                    <a:lumMod val="65000"/>
                    <a:lumOff val="35000"/>
                  </a:schemeClr>
                </a:solidFill>
              </a:rPr>
              <a:t>Xana Mariya u endle yini loko Marta a ri karhi a tirha ngopfu?</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1 </a:t>
            </a:r>
            <a:r xmlns:a="http://schemas.openxmlformats.org/drawingml/2006/main">
              <a:rPr lang="ts" altLang="ko-KR" sz="2800">
                <a:solidFill>
                  <a:schemeClr val="tx1">
                    <a:lumMod val="65000"/>
                    <a:lumOff val="35000"/>
                  </a:schemeClr>
                </a:solidFill>
              </a:rPr>
              <a:t>U khongerile.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2 </a:t>
            </a:r>
            <a:r xmlns:a="http://schemas.openxmlformats.org/drawingml/2006/main">
              <a:rPr lang="ts" altLang="ko-KR" sz="2800">
                <a:solidFill>
                  <a:schemeClr val="tx1">
                    <a:lumMod val="65000"/>
                    <a:lumOff val="35000"/>
                  </a:schemeClr>
                </a:solidFill>
              </a:rPr>
              <a:t>U yingise rito ra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3 </a:t>
            </a:r>
            <a:r xmlns:a="http://schemas.openxmlformats.org/drawingml/2006/main">
              <a:rPr lang="ts" altLang="ko-KR" sz="2800">
                <a:solidFill>
                  <a:schemeClr val="tx1">
                    <a:lumMod val="65000"/>
                    <a:lumOff val="35000"/>
                  </a:schemeClr>
                </a:solidFill>
              </a:rPr>
              <a:t>A a etlele.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chemeClr val="tx1">
                    <a:lumMod val="65000"/>
                    <a:lumOff val="35000"/>
                  </a:schemeClr>
                </a:solidFill>
              </a:rPr>
              <a:t>4 </a:t>
            </a:r>
            <a:r xmlns:a="http://schemas.openxmlformats.org/drawingml/2006/main">
              <a:rPr lang="ts" altLang="ko-KR" sz="2800">
                <a:solidFill>
                  <a:schemeClr val="tx1">
                    <a:lumMod val="65000"/>
                    <a:lumOff val="35000"/>
                  </a:schemeClr>
                </a:solidFill>
              </a:rPr>
              <a:t>U pfune Marta hi matimba.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ts" altLang="en-US" sz="2800">
                <a:solidFill>
                  <a:srgbClr val="ff0000"/>
                </a:solidFill>
              </a:rPr>
              <a:t>2 </a:t>
            </a:r>
            <a:r xmlns:a="http://schemas.openxmlformats.org/drawingml/2006/main">
              <a:rPr lang="ts" altLang="ko-KR" sz="2800">
                <a:solidFill>
                  <a:srgbClr val="ff0000"/>
                </a:solidFill>
              </a:rPr>
              <a:t>U yingise rito ra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ts" altLang="ko-KR" sz="4000"/>
              <a:t>Rito ra namuntlha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pPr>
            <a:r xmlns:a="http://schemas.openxmlformats.org/drawingml/2006/main">
              <a:rPr lang="ts" altLang="ko-KR" sz="4000"/>
              <a:t>kambe ku laveka nchumu wun’we ntsena. Mariya u hlawurile leswi antswaka, naswona a swi nge tekiwi eka yena."</a:t>
            </a:r>
            <a:endParaRPr xmlns:a="http://schemas.openxmlformats.org/drawingml/2006/main" lang="en-US" altLang="ko-KR" sz="4000"/>
          </a:p>
          <a:p>
            <a:pPr xmlns:a="http://schemas.openxmlformats.org/drawingml/2006/main" lvl="0">
              <a:defRPr/>
            </a:pPr>
            <a:r xmlns:a="http://schemas.openxmlformats.org/drawingml/2006/main">
              <a:rPr lang="ts" altLang="ko-KR" sz="4000"/>
              <a:t>   </a:t>
            </a:r>
            <a:endParaRPr xmlns:a="http://schemas.openxmlformats.org/drawingml/2006/main" lang="en-US" altLang="ko-KR" sz="4000"/>
          </a:p>
          <a:p>
            <a:pPr lvl="0">
              <a:defRPr/>
            </a:pPr>
            <a:endParaRPr lang="en-US" altLang="ko-KR" sz="4000"/>
          </a:p>
          <a:p>
            <a:pPr xmlns:a="http://schemas.openxmlformats.org/drawingml/2006/main" lvl="0">
              <a:defRPr/>
            </a:pPr>
            <a:r xmlns:a="http://schemas.openxmlformats.org/drawingml/2006/main">
              <a:rPr lang="ts"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ts" altLang="ko-KR" sz="2800">
                <a:solidFill>
                  <a:schemeClr val="tx1">
                    <a:lumMod val="65000"/>
                    <a:lumOff val="35000"/>
                  </a:schemeClr>
                </a:solidFill>
              </a:rPr>
              <a:t>Luka</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10: 10 .</a:t>
            </a:r>
            <a:r xmlns:a="http://schemas.openxmlformats.org/drawingml/2006/main">
              <a:rPr lang="ts" altLang="en-US" sz="2800">
                <a:solidFill>
                  <a:schemeClr val="tx1">
                    <a:lumMod val="65000"/>
                    <a:lumOff val="35000"/>
                  </a:schemeClr>
                </a:solidFill>
              </a:rPr>
              <a:t> </a:t>
            </a:r>
            <a:r xmlns:a="http://schemas.openxmlformats.org/drawingml/2006/main">
              <a:rPr lang="ts"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ts" altLang="ko-KR" sz="2500" dirty="0">
                <a:solidFill>
                  <a:schemeClr val="tx1">
                    <a:lumMod val="65000"/>
                    <a:lumOff val="35000"/>
                  </a:schemeClr>
                </a:solidFill>
              </a:rPr>
              <a:t>A ku tshama nhwana la vuriwaka Mariya eGaleliya, eIsrayele. A a tshembisiwile hi jaha leri vuriwaka Yosefa.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Madokodela ma tile ku ta gandzela Yesu, Hosi, hambi ku ri ekule na Israyele.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Yesu i hosi ya xiviri ya vanhu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emisaveni hinkwayo.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Yesu i hosi ya mina, na yena.</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ku hanya vutomi byo gandzela ni ku landzela Yesu, loyi a nga Hosi minkarhi hinkwayo.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u faneriwa hi vugandzeri bya hina.</a:t>
            </a:r>
            <a:r xmlns:a="http://schemas.openxmlformats.org/drawingml/2006/main">
              <a:rPr altLang="en-US" lang="t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Xivutiso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Hi yihi leyi Yesu a nga yi amukelangiki tanihi nyiko ya siku ra ku velekiwa?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nsuku</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mirhi ya risuna</a:t>
            </a:r>
            <a:r xmlns:a="http://schemas.openxmlformats.org/drawingml/2006/main">
              <a:rPr altLang="en-US" lang="t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mira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khompyuta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khompyuta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Rito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va fika endlwini, va vona n'wana a ri na mana wa yena Mariya, kutani va nkhinsama va n'wi gandzela. Kutani va pfula xuma xa vona, va n'wi nyika tinyiko ta nsuku, ni mirhi ya risuna, ni ya mira.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 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E-e.</a:t>
            </a:r>
            <a:r xmlns:a="http://schemas.openxmlformats.org/drawingml/2006/main">
              <a:rPr lang="ts" altLang="en-US" b="1">
                <a:solidFill>
                  <a:schemeClr val="tx1">
                    <a:lumMod val="50000"/>
                    <a:lumOff val="50000"/>
                  </a:schemeClr>
                </a:solidFill>
              </a:rPr>
              <a:t> </a:t>
            </a:r>
            <a:r xmlns:a="http://schemas.openxmlformats.org/drawingml/2006/main">
              <a:rPr lang="ts" altLang="ko-KR" b="1">
                <a:solidFill>
                  <a:schemeClr val="tx1">
                    <a:lumMod val="50000"/>
                    <a:lumOff val="50000"/>
                  </a:schemeClr>
                </a:solidFill>
              </a:rPr>
              <a:t>48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N’wana Yesu U Balekele Egipta</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va fambile, ntsumi ya HOSI Xikwembu yi humelela eka Yosefa enorhweni. A ku: "Pfuka, teka n'wana ni mana wa yena, u balekela aEgipta. Tshamani kwalaho ku kondza ndzi ku byela, hikuva Heroda u ta lava n'wana leswaku a n'wi dlaya."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Heroda, hosi ya Israyele, u twe mahungu ya ku velekiwa ka Yesu hi ku tirhisa Magi, a endla rhengu ro dlaya Yesu.</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Hambiswiritano, Xikwembu lexi a xi tiva xikungu hinkwaxo xa Heroda, xi vule enorhweni leswaku Magi u fanele a suka eka Heroda.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Nakambe, Yosefa nuna wa Mariya u twe ntsumi yi vula enorhweni yi ku: “Balekela aEgipta. Heroda u ta dlaya Yesu.”</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Loko a twa sweswo, Yosefa u teke Mariya ni n’wana Yesu a balekela eEgipta a suka eHeroda.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ts" sz="2800">
                <a:solidFill>
                  <a:schemeClr val="tx1">
                    <a:lumMod val="65000"/>
                    <a:lumOff val="35000"/>
                  </a:schemeClr>
                </a:solidFill>
              </a:rPr>
              <a:t>Siku rin’wana ntsumi yi humelele eka Mariya. “Ha mi xeweta, n’wina lava tsakeriwaka swinene! HOSI Xikwembu xi na n'wina.“</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nkarhi wolowo, Heroda, loyi a a swi tiva leswaku u kanganyisiwile hi Magi, u nyike xileriso xo chavisa xa ku dlaya tincece hinkwato ta Betlehema. Yesu a a fanele a tshama aEgipta kukondza Heroda a fa.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Varisi ni Vamagi va swi xiyile leswaku Yesu i mani.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Hambiswiritano, Heroda, hosi, a nga n’wi tivanga Yesu. Ku tlula kwalaho, hikwalaho ka makwanga yakwe, u endle swidyoho swa tihanyi leswaku a ringeta ku dlaya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Ku ni vanhu vo tala emisaveni lava alaka ku twa hi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I xidyoho lexikulu swinene.</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hi yena loyi a nga kotiki ku va na xivindzi xo yima hi matimba ya munhu.</a:t>
            </a:r>
            <a:r xmlns:a="http://schemas.openxmlformats.org/drawingml/2006/main">
              <a:rPr altLang="en-US" lang="ts"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Xana Yesu u balekile kwihi eka Heroda?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Egipta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Amerika</a:t>
            </a:r>
            <a:r xmlns:a="http://schemas.openxmlformats.org/drawingml/2006/main">
              <a:rPr altLang="en-US" lang="t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Korea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Isreal</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Egipta</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Loko va fambile, ntsumi ya HOSI Xikwembu yi humelela eka Yosefa enorhweni. A ku: "Pfuka, teka n'wana ni mana wa yena, u balekela aEgipta. Tshamani kwalaho ku kondza ndzi ku byela, hikuva Heroda u ta lava n'wana leswaku a n'wi dlaya."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 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49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Mufana Yesu eTempeleni</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"Ha yini a wu ndzi lava?" ku vutisa yena. "A wu nga swi tivi leswaku ndzi fanele ndzi va endlwini ya Tatana?"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Paseka, loko Yesu a ri ni malembe ya 12, yena ni vatswari va yena va tile etempeleni ya le Yerusalema.</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va ri endleleni yo ya ekaya va huma etempeleni ya le Yerusalema, Yosefa na Mariya a va swi kotanga ku kuma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Yosefa na Mariya va tlhelele etempeleni ya le Yerusalema ku ya lava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ts" altLang="ko-KR" sz="2800" dirty="0">
                <a:solidFill>
                  <a:schemeClr val="tx1">
                    <a:lumMod val="65000"/>
                    <a:lumOff val="35000"/>
                  </a:schemeClr>
                </a:solidFill>
              </a:rPr>
              <a:t>“Mariya, u ta veleka n’wana wa jaha u n’wi thya vito ra Yesu.” A a chava mahungu lawa.</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"Xana a wu nga swi tivi leswaku ndzi endlwini ya tatana?“ Yesu a a ri karhi a bula ni vadyondzisi va Bibele etempeleni. Hinkwavo va hlamarisiwe hi vutlhari bya Yesu.</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Ku sukela kwalaho, mufana Yesu u ye a rhandza Xikwembu ni vanhu loko vutlhari ni ku leha ka yena swi ya swi kula.</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Mufana loyi Yesu a a swi tiva ku sukela loko a ha ri ntsongo leswaku i N’wana wa Xikwembu. Naswona hi mbilu hinkwayo u lunghekele vutomi tanihi Muponisi.</a:t>
            </a:r>
            <a:r xmlns:a="http://schemas.openxmlformats.org/drawingml/2006/main">
              <a:rPr altLang="en-US" lang="ts"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Hambileswi ha ha riki vantshwa,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hi tsundzuka kahle leswaku hi vana va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Hikwalaho hi fanele hi komba Xikwembu ni vanhu leswaku hi hanya tanihi vana va Xikwembu.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N’wana wa Xikwembu, kambe u veke xikombiso xa ku titsongahata ni ku yingisa vatswari va nyama.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Xana Yesu la lahlekeke a a ri kwihi?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eka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ku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xihambukelo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exivandleni xa vuhosi</a:t>
            </a:r>
            <a:r xmlns:a="http://schemas.openxmlformats.org/drawingml/2006/main">
              <a:rPr altLang="en-US" lang="t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eka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ku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tempele</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endlwini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etempeleni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"Ha yini a wu ndzi lava?" ku vutisa yena. "A wu nga swi tivi leswaku ndzi fanele ndzi va endlwini ya Tatana?"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Luka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50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Nkhuvulo Wa Yesu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"rito ra loyi a huwelelaka emananga, 'Lunghiselela Hosi ndlela, u n'wi endlela tindlela to lulama.' "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4.Kutani Yohane a ta, a khuvula exifundzheni xa mananga, a chumayela nkhuvulo wa ku hundzuka leswaku a rivaleriwa swidyoho.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Yesu a ri na makume nharhu wa malembe, ku humelele wanuna un’wana loyi a nga n’wi tiviki emananga a ambale swiambalo swa tikamela, a dya tinjiya ni vulombe bya nhova.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Vito ra yena a ku ri Yohane Mukhuvuri. U vitanile vanhu ku hundzuka ni ku khuvuriwa hikuva Muponisi a ta ta.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ts" altLang="ko-KR" sz="2800" dirty="0">
                <a:solidFill>
                  <a:schemeClr val="tx1">
                    <a:lumMod val="65000"/>
                    <a:lumOff val="35000"/>
                  </a:schemeClr>
                </a:solidFill>
              </a:rPr>
              <a:t>Kambe, u yingise rungula ra Xikwembu. “Ndzi nandza wa Hosi. Onge swi nga va eka mina hilaha u vuleke hakona.”</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'Ndzi laha ku ta lunghiselela munhu loyi a nga ta ndzi landzela!'</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Yohane Mukhuvuri a a ri karhi a lunghiselela ndlela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na yena u tile ku ta khuvuriwa hi Yohane Mukhuvuri.</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"Vona! Xinyimpfana xa Xikwembu, lexi susaka xidyoho xa misava!” Yohane Mukhuvuri u tivise Yesu hi rito leri tlakukeke.</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Loko Yesu a khuvuriwa hi Yohane , ku hume rito leri humaka etilweni ri ri ni Moya lowo Kwetsima wu xika eka yena ku fana ni tuva: “U N’wananga, loyi ndzi n’wi rhandzaka; ndzi tsakile swinene hi wena.”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Yohane Mukhuvuri a nga titlakuselanga.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U tinyiketele vutomi bya yena ku tivisa Yesu hi ku helela.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Xana ndzi hanyela mani?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Ku fana na Yohane Mukhuvuri, hi fanele ku hanya vutomi lebyi tlakusaka ni ku tivisa Yesu ku tlula ku tibuma ni ku ndzi tlakusa.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n’wana wa Xikwembu un’we ntsena.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I yini lexi xikeke hi le tilweni loko Yesu a khuvuriwa??</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ximanga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Moya lowo Kwetsima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ximanga xa ximanga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ximanga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2 </a:t>
            </a:r>
            <a:r xmlns:a="http://schemas.openxmlformats.org/drawingml/2006/main">
              <a:rPr altLang="ko-KR" lang="ts" sz="2800">
                <a:solidFill>
                  <a:srgbClr val="ff0000"/>
                </a:solidFill>
              </a:rPr>
              <a:t>Moya lowo Kwetsima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"rito ra loyi a huwelelaka emananga, 'Lunghiselela Hosi ndlela, u n'wi endlela tindlela to lulama.' " " .</a:t>
            </a:r>
            <a:endParaRPr xmlns:a="http://schemas.openxmlformats.org/drawingml/2006/main" altLang="ko-KR" lang="en-US" sz="3600">
              <a:solidFill>
                <a:schemeClr val="tx1">
                  <a:lumMod val="65000"/>
                  <a:lumOff val="35000"/>
                </a:schemeClr>
              </a:solidFill>
            </a:endParaRPr>
          </a:p>
          <a:p>
            <a:pPr xmlns:a="http://schemas.openxmlformats.org/drawingml/2006/main" lvl="0">
              <a:defRPr/>
            </a:pPr>
            <a:r xmlns:a="http://schemas.openxmlformats.org/drawingml/2006/main">
              <a:rPr altLang="ko-KR" lang="ts" sz="3600">
                <a:solidFill>
                  <a:schemeClr val="tx1">
                    <a:lumMod val="65000"/>
                    <a:lumOff val="35000"/>
                  </a:schemeClr>
                </a:solidFill>
              </a:rPr>
              <a:t>4.Kutani Yohane a ta, a khuvula exifundzheni xa mananga, a chumayela nkhuvulo wa ku hundzuka leswaku a rivaleriwa swidyoho.</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Marka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1: 1 .</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51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Yesu u ringiwe hi Sathana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a ku eka yena: "Suka na mina, Sathana! Hikuva ku tsariwile: 'Gandzela Hosi Xikwembu xa wena, u tirhela yena ntsena.'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Endzhaku ka loko Yesu a titsone swakudya ni ku khongela masiku ya makume mune, Sathana u humelerile kutani a ringa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ts" altLang="ko-KR" sz="2500" dirty="0">
                <a:solidFill>
                  <a:schemeClr val="tx1">
                    <a:lumMod val="65000"/>
                    <a:lumOff val="35000"/>
                  </a:schemeClr>
                </a:solidFill>
              </a:rPr>
              <a:t>Kutani, hambileswi a a ri nhwana, u tikile. Vito ra n'wana loyi i Yesu. I N’wana wa Xikwembu loyi a nga ta ponisa vanhu hinkwavo eswidyohweni swa vona enkarhini lowu taka.</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“Xana u khomiwe hi ndlala? Endla khekhe ra rhayisi hi ribye leri u ri dya!” Sathana u endle ndzingo wo sungula. Kambe Yesu u hlule ndzingo hi rito ra Xikwembu.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“Kutani tlula u huma laha! Loko u ri N’wana wa Xikwembu, a wu nge fi.” Sathana u ringe Yesu ra vumbirhi ehenhla ka tempele.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Hi nkarhi lowu, u yise Yesu entshaveni leyi tlakukeke swinene kutani a komba Yesu mfumo hinkwawo wa misava kutani a ku: “Loko wo ndzi nkhinsamela, ndzi ta ku nyika hinkwaswo leswi!” Kambe Yesu u arile ndzingo wa vunharhu hi Rito ra Xikwembu.</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Eku heteleleni, Yesu u hlule miringo hinkwayo ya Sathana. Xikwembu xi tsakisiwe hi Yesu loyi a hluleke miringo hinkwayo.</a:t>
            </a:r>
            <a:r xmlns:a="http://schemas.openxmlformats.org/drawingml/2006/main">
              <a:rPr lang="ts"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Yesu a a ri N’wana wa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ku fana na hina, u ringiwe hi Sathana.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Kambe hi Rito ra Xikwembu, Yesu u hlule ndzingo wa Sathana.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Sathana wa ha hi ringa.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Hambiswiritano, ku fana na Yesu, hi nga hlula ndzingo wa Sathana hi rito ra Xikwembu</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rgbClr val="ff0000"/>
                </a:solidFill>
              </a:rPr>
              <a:t>Xana Yesu i mani?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mupfuni wa hina leswaku hi hlula miringo leyi hi langutanaka na yona. Naswona hi yena loyi a twisisaka swiphiqo hinkwaswo leswi hi hlanganaka na swona naswona a hi pfunaka ku swi hlula.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I miringo yingani leyi Sathana a yi nyikeke Yesu?</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yin’we</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swimbirhi</a:t>
            </a:r>
            <a:r xmlns:a="http://schemas.openxmlformats.org/drawingml/2006/main">
              <a:rPr altLang="en-US" lang="ts"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ya vunharhu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mune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3 </a:t>
            </a:r>
            <a:r xmlns:a="http://schemas.openxmlformats.org/drawingml/2006/main">
              <a:rPr altLang="ko-KR" lang="ts" sz="2800">
                <a:solidFill>
                  <a:srgbClr val="ff0000"/>
                </a:solidFill>
              </a:rPr>
              <a:t>ya vunharhu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a ku eka yena: "Suka na mina, Sathana! Hikuva ku tsariwile: 'Gandzela Hosi Xikwembu xa wena, u tirhela yena ntsena.'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Matewu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52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Mati</a:t>
            </a:r>
            <a:r xmlns:a="http://schemas.openxmlformats.org/drawingml/2006/main">
              <a:rPr lang="ts" altLang="en-US" sz="4400"/>
              <a:t> </a:t>
            </a:r>
            <a:r xmlns:a="http://schemas.openxmlformats.org/drawingml/2006/main">
              <a:rPr lang="ts" altLang="ko-KR" sz="4400"/>
              <a:t>Yi hundzuke Vhinyo</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Lexi, xo sungula eka swikombiso swa yena swa masingita, Yesu u swi endlile eKana wa Galeliya. Xisweswo u paluxe ku vangama ka yena, naswona vadyondzisiwa va yena va veke ripfumelo ra vona eka yena.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Mariya a a chava ku va ni n’wana wa jaha hambileswi a nga tekiwanga.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Hambiswiritano, u amukele ni ku ri yingisa rito ra Xikwembu hi ripfumelo.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nga ha chava loko hi pfumela ni ku yingisa Rito ra Xikwembu. Kambe ku fana ni ku tiphofula ka Mariya, hi fanele hi tiphofula leswaku “Onge swi nga va eka mina hilaha u vuleke hakona.”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Ku ve ni mucato eKana eGaleliya. Yesu ni vadyondzisiwa vakwe na vona a va rhambiwile enkhubyeni wolowo.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Kambe a ku ri ni xiphiqo. Vhinyo a yi herile. Handle ka vhinyo, a wu nge endli nkhuvo.</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Yesu u endle leswaku malandza ya le ndlwini ma chela mati endzeni ka xibya. Malandza ma endle leswi ma swi kombeleke.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Endzhaku ka sweswo, mati lama nga endzeni ka xibya a ma tekiwa leswaku ma nandziha. Mati lama nga endzeni ka xibya a ma hundzuriwa vhinyo yo nandziha swinene.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Vaendzi va nantswe vhinyo leyi naswona va hlamarile. Va phameriwile vhinyo yo nandziha ku tlula ro sungula, naswona hikwalaho ka singita ra Yesu, nkhuvo wu nga va lowu tsakisaka swinene.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Dyondzo ya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Enkarhini wa Yesu, vhinyo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a yi nga ri ya nkoka nikatsongo enkhubyeni.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Yesu u endle mati ma va vhinyo kutani a nyikela leswi a swi laveka enkhubyeni.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Eka hina, Yesu i munhu la nga lavekiki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ku fana ni vhinyo enkhubyeni.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fanele ku tsundzuka tintswalo ta Yesu loyi a tinyiketeleke eka hina.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a:t>
            </a:r>
            <a:r xmlns:a="http://schemas.openxmlformats.org/drawingml/2006/main">
              <a:rPr altLang="en-US" lang="ts"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Mani</a:t>
            </a:r>
            <a:r xmlns:a="http://schemas.openxmlformats.org/drawingml/2006/main">
              <a:rPr altLang="en-US" lang="ts" sz="3200"/>
              <a:t> </a:t>
            </a:r>
            <a:r xmlns:a="http://schemas.openxmlformats.org/drawingml/2006/main">
              <a:rPr altLang="ko-KR" lang="ts" sz="3200"/>
              <a:t>i</a:t>
            </a:r>
            <a:r xmlns:a="http://schemas.openxmlformats.org/drawingml/2006/main">
              <a:rPr altLang="en-US" lang="ts" sz="3200"/>
              <a:t> </a:t>
            </a:r>
            <a:r xmlns:a="http://schemas.openxmlformats.org/drawingml/2006/main">
              <a:rPr altLang="ko-KR" lang="ts" sz="3200"/>
              <a:t>Yesu?</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i ntsako wa hina, ku fana ni vhinyo ya nkhuvo.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Xana Yesu u hundzule mati ma va yini?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masi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juzi ya orenji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xinkwa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wa vhinyo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4 </a:t>
            </a:r>
            <a:r xmlns:a="http://schemas.openxmlformats.org/drawingml/2006/main">
              <a:rPr altLang="ko-KR" lang="ts" sz="2800">
                <a:solidFill>
                  <a:srgbClr val="ff0000"/>
                </a:solidFill>
              </a:rPr>
              <a:t>wa vhinyo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Lexi, xo sungula eka swikombiso swa yena swa masingita, Yesu u swi endlile eKana wa Galeliya. Xisweswo u paluxe ku vangama ka yena, naswona vadyondzisiwa va yena va veke ripfumelo ra vona eka yena.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ts" altLang="ko-KR" b="1">
                <a:solidFill>
                  <a:schemeClr val="tx1">
                    <a:lumMod val="50000"/>
                    <a:lumOff val="50000"/>
                  </a:schemeClr>
                </a:solidFill>
              </a:rPr>
              <a:t>53 Rito ra Xikwembu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pPr>
            <a:r xmlns:a="http://schemas.openxmlformats.org/drawingml/2006/main">
              <a:rPr lang="ts" altLang="ko-KR" sz="4400"/>
              <a:t>Nikodema u tile eka Yesu nivusiku.</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r xmlns:a="http://schemas.openxmlformats.org/drawingml/2006/main">
              <a:rPr altLang="ko-KR" dirty="0" lang="ts" sz="3200">
                <a:solidFill>
                  <a:srgbClr val="FF0000"/>
                </a:solidFill>
              </a:rPr>
              <a:t>Xana Yesu i mani?</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ts" sz="3600">
                <a:solidFill>
                  <a:srgbClr val="0070C0"/>
                </a:solidFill>
              </a:rPr>
              <a:t>Yesu u...</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ts" sz="3600">
                <a:solidFill>
                  <a:schemeClr val="tx1">
                    <a:lumMod val="65000"/>
                    <a:lumOff val="35000"/>
                  </a:schemeClr>
                </a:solidFill>
              </a:rPr>
              <a:t>Yesu u tile emisaveni tanihi Muponisi wa hina.</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a hlamula a ku: “Ndzi tiyisile ndzi mi byela, a nga kona loyi a nga nghenaka emfun’weni wa Xikwembu loko a nga tswariwanga hi mati ni Moya.”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pPr>
            <a:r xmlns:a="http://schemas.openxmlformats.org/drawingml/2006/main">
              <a:rPr altLang="ko-KR" lang="ts" sz="2800">
                <a:solidFill>
                  <a:schemeClr val="tx1">
                    <a:lumMod val="65000"/>
                    <a:lumOff val="35000"/>
                  </a:schemeClr>
                </a:solidFill>
              </a:rPr>
              <a:t>A ku ri ni wanuna la vuriwaka Nikodema loyi a a ri mudyondzisi wa Israyele.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Yena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tile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eka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Yesu</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eka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vutisa</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madyambu.</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“Ndzi nga nghena njhani emfun’weni wa Xikwembu?”</a:t>
            </a:r>
            <a:endParaRPr xmlns:a="http://schemas.openxmlformats.org/drawingml/2006/main" lang="en-US" altLang="ko-KR" sz="2800">
              <a:solidFill>
                <a:schemeClr val="tx1">
                  <a:lumMod val="65000"/>
                  <a:lumOff val="35000"/>
                </a:schemeClr>
              </a:solidFill>
            </a:endParaRPr>
          </a:p>
          <a:p>
            <a:pPr xmlns:a="http://schemas.openxmlformats.org/drawingml/2006/main" lvl="0">
              <a:defRPr/>
            </a:pPr>
            <a:r xmlns:a="http://schemas.openxmlformats.org/drawingml/2006/main">
              <a:rPr lang="ts" altLang="ko-KR" sz="2800">
                <a:solidFill>
                  <a:schemeClr val="tx1">
                    <a:lumMod val="65000"/>
                    <a:lumOff val="35000"/>
                  </a:schemeClr>
                </a:solidFill>
              </a:rPr>
              <a:t>“Loko u nga tswariwanga ra vumbirhi, a wu nge ngheni emfun’weni wa Xikwembu.” Yesu a hlamula.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A nga swi twisisanga leswaku u fanele a velekiwa ra vumbirhi. “Xana ndzi tlhelela ekhwirini ra manana ndzi tlhela ndzi huma?”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pPr>
            <a:r xmlns:a="http://schemas.openxmlformats.org/drawingml/2006/main">
              <a:rPr lang="ts" altLang="ko-KR" sz="2600">
                <a:solidFill>
                  <a:schemeClr val="tx1">
                    <a:lumMod val="65000"/>
                    <a:lumOff val="35000"/>
                  </a:schemeClr>
                </a:solidFill>
              </a:rPr>
              <a:t>“Moya, ku nga ri miri, wu fanele wu tswariwa ra vumbirhi. “Munhu a nga tswariwa ra vumbirhi a ri ni mati ni Moya lowo Kwetsima.” Yesu a hlamula</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pPr>
            <a:r xmlns:a="http://schemas.openxmlformats.org/drawingml/2006/main">
              <a:rPr lang="ts" altLang="ko-KR" sz="2800">
                <a:solidFill>
                  <a:schemeClr val="tx1">
                    <a:lumMod val="65000"/>
                    <a:lumOff val="35000"/>
                  </a:schemeClr>
                </a:solidFill>
              </a:rPr>
              <a:t>“U fanele ku pfumela eka mina kutani u ponisiwa.” Yesu u byele Nikodema xihundla xa ku tswariwa ra vumbirhi.</a:t>
            </a:r>
            <a:r xmlns:a="http://schemas.openxmlformats.org/drawingml/2006/main">
              <a:rPr lang="ts"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Ya namuntlha</a:t>
            </a:r>
            <a:r xmlns:a="http://schemas.openxmlformats.org/drawingml/2006/main">
              <a:rPr altLang="en-US" lang="ts" sz="4000">
                <a:solidFill>
                  <a:srgbClr val="ff0000"/>
                </a:solidFill>
              </a:rPr>
              <a:t> </a:t>
            </a:r>
            <a:r xmlns:a="http://schemas.openxmlformats.org/drawingml/2006/main">
              <a:rPr altLang="ko-KR" lang="ts" sz="4000">
                <a:solidFill>
                  <a:srgbClr val="ff0000"/>
                </a:solidFill>
              </a:rPr>
              <a:t>Dyondzo</a:t>
            </a:r>
            <a:r xmlns:a="http://schemas.openxmlformats.org/drawingml/2006/main">
              <a:rPr altLang="en-US" lang="ts"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solidFill>
                  <a:schemeClr val="tx1">
                    <a:lumMod val="65000"/>
                    <a:lumOff val="35000"/>
                  </a:schemeClr>
                </a:solidFill>
              </a:rPr>
              <a:t>Loko u pfumela eka Yesu, .</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moya-xiviri wa wena wu ta tswariwa ra vumbirhi.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Lava va pfumelaka eka Yesu va velekiwa ra vumbirhi naswona u ta va</a:t>
            </a:r>
            <a:r xmlns:a="http://schemas.openxmlformats.org/drawingml/2006/main">
              <a:rPr altLang="en-US" lang="ts" sz="3200">
                <a:solidFill>
                  <a:schemeClr val="tx1">
                    <a:lumMod val="65000"/>
                    <a:lumOff val="35000"/>
                  </a:schemeClr>
                </a:solidFill>
              </a:rPr>
              <a:t> </a:t>
            </a:r>
            <a:r xmlns:a="http://schemas.openxmlformats.org/drawingml/2006/main">
              <a:rPr altLang="ko-KR" lang="ts" sz="3200">
                <a:solidFill>
                  <a:schemeClr val="tx1">
                    <a:lumMod val="65000"/>
                    <a:lumOff val="35000"/>
                  </a:schemeClr>
                </a:solidFill>
              </a:rPr>
              <a:t>ku venga xidyoho ni ku rhandza Xikwembu.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Xana u velekiwe ra vumbirhi?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ts" sz="3200">
                <a:solidFill>
                  <a:schemeClr val="tx1">
                    <a:lumMod val="65000"/>
                    <a:lumOff val="35000"/>
                  </a:schemeClr>
                </a:solidFill>
              </a:rPr>
              <a:t>Hi pfumela eka Yesu naswona hi tswariwa ra vumbirhi. Hikwalaho, hi fanele hi tsundzuka leswaku hi vanhu lava hambaneke ni misava.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pPr>
            <a:r xmlns:a="http://schemas.openxmlformats.org/drawingml/2006/main">
              <a:rPr altLang="ko-KR" lang="ts" sz="3200"/>
              <a:t>Xana Yesu i mani?</a:t>
            </a:r>
            <a:r xmlns:a="http://schemas.openxmlformats.org/drawingml/2006/main">
              <a:rPr altLang="en-US" lang="ts"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rgbClr val="0070c0"/>
                </a:solidFill>
              </a:rPr>
              <a:t>Yesu u...</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a:t>
            </a:r>
            <a:r xmlns:a="http://schemas.openxmlformats.org/drawingml/2006/main">
              <a:rPr altLang="en-US" lang="ts" sz="3600">
                <a:solidFill>
                  <a:schemeClr val="tx1">
                    <a:lumMod val="65000"/>
                    <a:lumOff val="35000"/>
                  </a:schemeClr>
                </a:solidFill>
              </a:rPr>
              <a:t> </a:t>
            </a:r>
            <a:r xmlns:a="http://schemas.openxmlformats.org/drawingml/2006/main">
              <a:rPr altLang="ko-KR" lang="ts" sz="3600">
                <a:solidFill>
                  <a:schemeClr val="tx1">
                    <a:lumMod val="65000"/>
                    <a:lumOff val="35000"/>
                  </a:schemeClr>
                </a:solidFill>
              </a:rPr>
              <a:t>hi loyi a endlaka lava pfumelaka eka Yena va lulamile va tlhela va velekiwa ra vumbirhi.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Xivutiso xa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I yini lexi endlaka leswaku hi tswariwa ra vumbirhi?</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1 </a:t>
            </a:r>
            <a:r xmlns:a="http://schemas.openxmlformats.org/drawingml/2006/main">
              <a:rPr altLang="ko-KR" lang="ts" sz="2800">
                <a:solidFill>
                  <a:schemeClr val="tx1">
                    <a:lumMod val="65000"/>
                    <a:lumOff val="35000"/>
                  </a:schemeClr>
                </a:solidFill>
              </a:rPr>
              <a:t>hi mati ni Moya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2 </a:t>
            </a:r>
            <a:r xmlns:a="http://schemas.openxmlformats.org/drawingml/2006/main">
              <a:rPr altLang="ko-KR" lang="ts" sz="2800">
                <a:solidFill>
                  <a:schemeClr val="tx1">
                    <a:lumMod val="65000"/>
                    <a:lumOff val="35000"/>
                  </a:schemeClr>
                </a:solidFill>
              </a:rPr>
              <a:t>hi mafurha ni ndzilo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3 </a:t>
            </a:r>
            <a:r xmlns:a="http://schemas.openxmlformats.org/drawingml/2006/main">
              <a:rPr altLang="ko-KR" lang="ts" sz="2800">
                <a:solidFill>
                  <a:schemeClr val="tx1">
                    <a:lumMod val="65000"/>
                    <a:lumOff val="35000"/>
                  </a:schemeClr>
                </a:solidFill>
              </a:rPr>
              <a:t>hi mihloti na tinsimu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chemeClr val="tx1">
                    <a:lumMod val="65000"/>
                    <a:lumOff val="35000"/>
                  </a:schemeClr>
                </a:solidFill>
              </a:rPr>
              <a:t>4 </a:t>
            </a:r>
            <a:r xmlns:a="http://schemas.openxmlformats.org/drawingml/2006/main">
              <a:rPr altLang="ko-KR" lang="ts" sz="2800">
                <a:solidFill>
                  <a:schemeClr val="tx1">
                    <a:lumMod val="65000"/>
                    <a:lumOff val="35000"/>
                  </a:schemeClr>
                </a:solidFill>
              </a:rPr>
              <a:t>hi xikhongelo ni vugandzeri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pPr>
            <a:r xmlns:a="http://schemas.openxmlformats.org/drawingml/2006/main">
              <a:rPr altLang="en-US" lang="ts" sz="2800">
                <a:solidFill>
                  <a:srgbClr val="ff0000"/>
                </a:solidFill>
              </a:rPr>
              <a:t>1 </a:t>
            </a:r>
            <a:r xmlns:a="http://schemas.openxmlformats.org/drawingml/2006/main">
              <a:rPr altLang="ko-KR" lang="ts" sz="2800">
                <a:solidFill>
                  <a:srgbClr val="ff0000"/>
                </a:solidFill>
              </a:rPr>
              <a:t>hi mati ni Moya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ts" sz="4000">
                <a:solidFill>
                  <a:srgbClr val="ff0000"/>
                </a:solidFill>
              </a:rPr>
              <a:t>Rito ra namuntlha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altLang="ko-KR" lang="ts" sz="3600">
                <a:solidFill>
                  <a:schemeClr val="tx1">
                    <a:lumMod val="65000"/>
                    <a:lumOff val="35000"/>
                  </a:schemeClr>
                </a:solidFill>
              </a:rPr>
              <a:t>Yesu a hlamula a ku: “Ndzi tiyisile ndzi mi byela, a nga kona loyi a nga nghenaka emfun’weni wa Xikwembu loko a nga tswariwanga hi mati ni Moya.”</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pPr>
            <a:r xmlns:a="http://schemas.openxmlformats.org/drawingml/2006/main">
              <a:rPr altLang="ko-KR" lang="ts" sz="2800">
                <a:solidFill>
                  <a:schemeClr val="tx1">
                    <a:lumMod val="65000"/>
                    <a:lumOff val="35000"/>
                  </a:schemeClr>
                </a:solidFill>
              </a:rPr>
              <a:t>Yohane</a:t>
            </a:r>
            <a:r xmlns:a="http://schemas.openxmlformats.org/drawingml/2006/main">
              <a:rPr altLang="en-US" lang="ts" sz="2800">
                <a:solidFill>
                  <a:schemeClr val="tx1">
                    <a:lumMod val="65000"/>
                    <a:lumOff val="35000"/>
                  </a:schemeClr>
                </a:solidFill>
              </a:rPr>
              <a:t> </a:t>
            </a:r>
            <a:r xmlns:a="http://schemas.openxmlformats.org/drawingml/2006/main">
              <a:rPr altLang="ko-KR" lang="ts"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